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9"/>
  </p:notesMasterIdLst>
  <p:sldIdLst>
    <p:sldId id="256" r:id="rId2"/>
    <p:sldId id="261" r:id="rId3"/>
    <p:sldId id="257" r:id="rId4"/>
    <p:sldId id="258" r:id="rId5"/>
    <p:sldId id="318" r:id="rId6"/>
    <p:sldId id="259" r:id="rId7"/>
    <p:sldId id="264" r:id="rId8"/>
    <p:sldId id="260" r:id="rId9"/>
    <p:sldId id="276" r:id="rId10"/>
    <p:sldId id="313" r:id="rId11"/>
    <p:sldId id="262" r:id="rId12"/>
    <p:sldId id="263" r:id="rId13"/>
    <p:sldId id="265" r:id="rId14"/>
    <p:sldId id="281" r:id="rId15"/>
    <p:sldId id="280" r:id="rId16"/>
    <p:sldId id="283" r:id="rId17"/>
    <p:sldId id="315" r:id="rId18"/>
  </p:sldIdLst>
  <p:sldSz cx="9144000" cy="5143500" type="screen16x9"/>
  <p:notesSz cx="6858000" cy="9144000"/>
  <p:embeddedFontLst>
    <p:embeddedFont>
      <p:font typeface="Anton" pitchFamily="2" charset="0"/>
      <p:regular r:id="rId20"/>
    </p:embeddedFont>
    <p:embeddedFont>
      <p:font typeface="Barlow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91744B-B6D5-434E-9A7F-68295B2F182C}">
  <a:tblStyle styleId="{8A91744B-B6D5-434E-9A7F-68295B2F18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ab33caf8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ab33caf8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dab33caf8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dab33caf8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e9333a680e_0_1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e9333a680e_0_1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dab33caf8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dab33caf8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dab33caf8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dab33caf8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75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dab33caf8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dab33caf8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dab33caf8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dab33caf8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7" Type="http://schemas.microsoft.com/office/2007/relationships/hdphoto" Target="../media/hdphoto1.wdp"/><Relationship Id="rId2" Type="http://schemas.openxmlformats.org/officeDocument/2006/relationships/slide" Target="../slides/slide8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slide" Target="../slides/slide14.xml"/><Relationship Id="rId4" Type="http://schemas.openxmlformats.org/officeDocument/2006/relationships/slide" Target="../slides/slide1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F3DDA55-0175-4B9E-960A-70CCFFE87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rId5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rId5" action="ppaction://hlinksldjump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CAC9FA7D-E441-4FEA-A37D-2063E6AB2F4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"/>
          <p:cNvSpPr txBox="1">
            <a:spLocks noGrp="1"/>
          </p:cNvSpPr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6" name="Google Shape;376;p14"/>
          <p:cNvSpPr txBox="1">
            <a:spLocks noGrp="1"/>
          </p:cNvSpPr>
          <p:nvPr>
            <p:ph type="subTitle" idx="1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7" name="Google Shape;377;p14"/>
          <p:cNvSpPr txBox="1">
            <a:spLocks noGrp="1"/>
          </p:cNvSpPr>
          <p:nvPr>
            <p:ph type="title" idx="2" hasCustomPrompt="1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14"/>
          <p:cNvSpPr/>
          <p:nvPr/>
        </p:nvSpPr>
        <p:spPr>
          <a:xfrm rot="-538783" flipH="1">
            <a:off x="625612" y="4448310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-194745" flipH="1">
            <a:off x="648788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077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-85327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-46821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-39623" y="-173562"/>
            <a:ext cx="1274725" cy="5401787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269091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/>
          <p:nvPr/>
        </p:nvSpPr>
        <p:spPr>
          <a:xfrm rot="10800000" flipH="1">
            <a:off x="560216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4"/>
          <p:cNvSpPr/>
          <p:nvPr/>
        </p:nvSpPr>
        <p:spPr>
          <a:xfrm rot="10800000" flipH="1">
            <a:off x="426654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4"/>
          <p:cNvSpPr/>
          <p:nvPr/>
        </p:nvSpPr>
        <p:spPr>
          <a:xfrm rot="10800000" flipH="1">
            <a:off x="269104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4"/>
          <p:cNvSpPr/>
          <p:nvPr/>
        </p:nvSpPr>
        <p:spPr>
          <a:xfrm rot="10800000" flipH="1">
            <a:off x="729027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4"/>
          <p:cNvSpPr/>
          <p:nvPr/>
        </p:nvSpPr>
        <p:spPr>
          <a:xfrm rot="10800000" flipH="1">
            <a:off x="5912329" y="48649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4"/>
          <p:cNvSpPr/>
          <p:nvPr/>
        </p:nvSpPr>
        <p:spPr>
          <a:xfrm rot="10800000" flipH="1">
            <a:off x="4968066" y="374591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280016" y="133126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8803852" y="2176707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/>
          <p:nvPr/>
        </p:nvSpPr>
        <p:spPr>
          <a:xfrm rot="10800000" flipH="1">
            <a:off x="8280029" y="2470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14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395" name="Google Shape;395;p14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2B9760F7-3FB1-44A4-B30E-471085BA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>
            <a:spLocks noGrp="1"/>
          </p:cNvSpPr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1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2" hasCustomPrompt="1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6"/>
          <p:cNvSpPr/>
          <p:nvPr/>
        </p:nvSpPr>
        <p:spPr>
          <a:xfrm rot="-5400000">
            <a:off x="3796609" y="-4219391"/>
            <a:ext cx="1413858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-9560681">
            <a:off x="2277506" y="-11580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4481061">
            <a:off x="1102173" y="4581745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-9467822">
            <a:off x="-428842" y="4280817"/>
            <a:ext cx="870303" cy="7322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23831" y="4360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219624" y="29870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668575" y="43339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8649538" y="10785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7563752" y="1915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943171" y="47602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16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452" name="Google Shape;452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16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457" name="Google Shape;457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16"/>
          <p:cNvSpPr/>
          <p:nvPr/>
        </p:nvSpPr>
        <p:spPr>
          <a:xfrm flipH="1">
            <a:off x="388402" y="22618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568A2B99-53D8-4502-99CF-25C7C90E2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0"/>
          <p:cNvSpPr txBox="1">
            <a:spLocks noGrp="1"/>
          </p:cNvSpPr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20"/>
          <p:cNvSpPr/>
          <p:nvPr/>
        </p:nvSpPr>
        <p:spPr>
          <a:xfrm rot="10800000">
            <a:off x="133083" y="3587971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0"/>
          <p:cNvSpPr/>
          <p:nvPr/>
        </p:nvSpPr>
        <p:spPr>
          <a:xfrm rot="10800000">
            <a:off x="479790" y="-77462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0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0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0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0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0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0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0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0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0"/>
          <p:cNvSpPr/>
          <p:nvPr/>
        </p:nvSpPr>
        <p:spPr>
          <a:xfrm>
            <a:off x="8187706" y="-5808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0"/>
          <p:cNvSpPr/>
          <p:nvPr/>
        </p:nvSpPr>
        <p:spPr>
          <a:xfrm>
            <a:off x="7726931" y="46479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0"/>
          <p:cNvSpPr/>
          <p:nvPr/>
        </p:nvSpPr>
        <p:spPr>
          <a:xfrm>
            <a:off x="8119617" y="-113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0"/>
          <p:cNvSpPr/>
          <p:nvPr/>
        </p:nvSpPr>
        <p:spPr>
          <a:xfrm rot="-929579">
            <a:off x="8429819" y="45827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0"/>
          <p:cNvSpPr/>
          <p:nvPr/>
        </p:nvSpPr>
        <p:spPr>
          <a:xfrm>
            <a:off x="8698731" y="-703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"/>
          <p:cNvSpPr/>
          <p:nvPr/>
        </p:nvSpPr>
        <p:spPr>
          <a:xfrm rot="10800000" flipH="1">
            <a:off x="8869327" y="1012084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0"/>
          <p:cNvSpPr/>
          <p:nvPr/>
        </p:nvSpPr>
        <p:spPr>
          <a:xfrm rot="10800000" flipH="1">
            <a:off x="8507989" y="364072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0"/>
          <p:cNvSpPr/>
          <p:nvPr/>
        </p:nvSpPr>
        <p:spPr>
          <a:xfrm rot="10800000" flipH="1">
            <a:off x="8915664" y="4362734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0"/>
          <p:cNvSpPr/>
          <p:nvPr/>
        </p:nvSpPr>
        <p:spPr>
          <a:xfrm rot="10800000" flipH="1">
            <a:off x="8456275" y="518598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21B66FF-5DDB-4FE6-A4DC-9BCCF81EE1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D285B7CD-4D93-4F7E-BE06-2F43D9936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716800" y="4571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37435" y="2738"/>
            <a:ext cx="743532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7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7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7"/>
          <p:cNvSpPr/>
          <p:nvPr/>
        </p:nvSpPr>
        <p:spPr>
          <a:xfrm flipH="1">
            <a:off x="238963" y="169132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7"/>
          <p:cNvSpPr/>
          <p:nvPr/>
        </p:nvSpPr>
        <p:spPr>
          <a:xfrm flipH="1">
            <a:off x="791796" y="147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7"/>
          <p:cNvSpPr/>
          <p:nvPr/>
        </p:nvSpPr>
        <p:spPr>
          <a:xfrm>
            <a:off x="7900006" y="-28096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7"/>
          <p:cNvSpPr/>
          <p:nvPr/>
        </p:nvSpPr>
        <p:spPr>
          <a:xfrm>
            <a:off x="8404450" y="-11350"/>
            <a:ext cx="733891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7"/>
          <p:cNvSpPr/>
          <p:nvPr/>
        </p:nvSpPr>
        <p:spPr>
          <a:xfrm rot="-929579">
            <a:off x="8429819" y="45827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7"/>
          <p:cNvSpPr/>
          <p:nvPr/>
        </p:nvSpPr>
        <p:spPr>
          <a:xfrm>
            <a:off x="8698731" y="-703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8869327" y="1012084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8729539" y="366592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8915664" y="4362734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8527989" y="196659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7"/>
          <p:cNvSpPr/>
          <p:nvPr/>
        </p:nvSpPr>
        <p:spPr>
          <a:xfrm flipH="1">
            <a:off x="4689649" y="1966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4132139" y="4931884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E564859-8076-44F3-A5AF-591EDC4454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4DF3F0F-14F7-484E-90B2-036C942CE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7527EF22-C508-4F30-A77F-CCF505938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6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6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6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6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6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6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6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6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6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6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6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6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6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6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6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6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391CE4F4-4433-455B-A586-906AD7F11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7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7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7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7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7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7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872F4605-B468-4A48-8BCB-EF3C33409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/>
          <p:nvPr/>
        </p:nvSpPr>
        <p:spPr>
          <a:xfrm rot="538783">
            <a:off x="7590835" y="443547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94745">
            <a:off x="7674223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842649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10800000">
            <a:off x="8624255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8455564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>
            <a:off x="8084408" y="655276"/>
            <a:ext cx="1066167" cy="4517949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8651098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8262404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>
            <a:off x="8624259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10800000">
            <a:off x="8781809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6453744" y="1764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>
            <a:off x="8262394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>
            <a:off x="2317745" y="58762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782770" y="340847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>
            <a:off x="441769" y="10963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>
            <a:off x="2640869" y="475528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10800000">
            <a:off x="251959" y="16740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rot="10800000">
            <a:off x="4541996" y="26886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>
            <a:off x="1598759" y="47552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BB3C4CE-A533-4297-A397-09B6123A4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75A8F1C7-9908-4BAD-85A0-9A165FE56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340206" y="260785"/>
            <a:ext cx="11424" cy="7332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233578" y="226795"/>
            <a:ext cx="7900" cy="625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1328611" y="254419"/>
            <a:ext cx="8468" cy="4718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352426" y="268344"/>
            <a:ext cx="10230" cy="7332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1261201" y="230319"/>
            <a:ext cx="7900" cy="1762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247503" y="228273"/>
            <a:ext cx="7900" cy="909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1274274" y="233218"/>
            <a:ext cx="11651" cy="324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1316959" y="248621"/>
            <a:ext cx="7332" cy="3524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1290245" y="237879"/>
            <a:ext cx="9037" cy="3524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1304455" y="243108"/>
            <a:ext cx="7332" cy="2956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1217266" y="225942"/>
            <a:ext cx="10230" cy="341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1351573" y="268060"/>
            <a:ext cx="909" cy="341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1312014" y="246291"/>
            <a:ext cx="5001" cy="2387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1324234" y="252088"/>
            <a:ext cx="5001" cy="2387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1337023" y="259079"/>
            <a:ext cx="3240" cy="1762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1362600" y="275619"/>
            <a:ext cx="2103" cy="2103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1255347" y="229125"/>
            <a:ext cx="5854" cy="1250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1241422" y="227363"/>
            <a:ext cx="6138" cy="682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227781" y="225942"/>
            <a:ext cx="5854" cy="341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1285869" y="236401"/>
            <a:ext cx="4433" cy="1535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1299510" y="241346"/>
            <a:ext cx="5286" cy="1819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1269045" y="232024"/>
            <a:ext cx="5570" cy="1250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Imagem 61">
            <a:extLst>
              <a:ext uri="{FF2B5EF4-FFF2-40B4-BE49-F238E27FC236}">
                <a16:creationId xmlns:a16="http://schemas.microsoft.com/office/drawing/2014/main" id="{966E828A-CE6B-43D5-80D7-C5B86A38D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C0F74942-4B69-461B-8743-F7E8DCC31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BB7A777B-A815-46F9-8063-331AE480E2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8588675" y="1562175"/>
            <a:ext cx="747653" cy="207627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0"/>
          <p:cNvSpPr/>
          <p:nvPr/>
        </p:nvSpPr>
        <p:spPr>
          <a:xfrm>
            <a:off x="7648215" y="4273086"/>
            <a:ext cx="1423780" cy="119811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8065850" y="-184854"/>
            <a:ext cx="1108595" cy="2545312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32298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-63806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-25300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0"/>
          <p:cNvSpPr/>
          <p:nvPr/>
        </p:nvSpPr>
        <p:spPr>
          <a:xfrm>
            <a:off x="-18106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0"/>
          <p:cNvSpPr/>
          <p:nvPr/>
        </p:nvSpPr>
        <p:spPr>
          <a:xfrm flipH="1">
            <a:off x="8300354" y="4402342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0"/>
          <p:cNvSpPr/>
          <p:nvPr/>
        </p:nvSpPr>
        <p:spPr>
          <a:xfrm flipH="1">
            <a:off x="317450" y="14162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0"/>
          <p:cNvSpPr/>
          <p:nvPr/>
        </p:nvSpPr>
        <p:spPr>
          <a:xfrm flipH="1">
            <a:off x="3886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"/>
          <p:cNvSpPr/>
          <p:nvPr/>
        </p:nvSpPr>
        <p:spPr>
          <a:xfrm flipH="1">
            <a:off x="6846046" y="47413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"/>
          <p:cNvSpPr/>
          <p:nvPr/>
        </p:nvSpPr>
        <p:spPr>
          <a:xfrm flipH="1">
            <a:off x="8819749" y="41369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0"/>
          <p:cNvSpPr/>
          <p:nvPr/>
        </p:nvSpPr>
        <p:spPr>
          <a:xfrm flipH="1">
            <a:off x="8700221" y="83478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0"/>
          <p:cNvSpPr/>
          <p:nvPr/>
        </p:nvSpPr>
        <p:spPr>
          <a:xfrm flipH="1">
            <a:off x="7948274" y="5840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0"/>
          <p:cNvSpPr/>
          <p:nvPr/>
        </p:nvSpPr>
        <p:spPr>
          <a:xfrm flipH="1">
            <a:off x="3926949" y="1008173"/>
            <a:ext cx="119503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D7E12EE-5331-444E-B66F-0D28B8DC05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354650" y="2990575"/>
            <a:ext cx="6434700" cy="61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716800" y="1534925"/>
            <a:ext cx="7710300" cy="15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60588" y="1051550"/>
            <a:ext cx="1042635" cy="87733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372026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25891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8067818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359812" y="171960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6070384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8711662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"/>
          <p:cNvSpPr/>
          <p:nvPr/>
        </p:nvSpPr>
        <p:spPr>
          <a:xfrm>
            <a:off x="8280025" y="1501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1"/>
          <p:cNvSpPr/>
          <p:nvPr/>
        </p:nvSpPr>
        <p:spPr>
          <a:xfrm>
            <a:off x="7763275" y="7406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1"/>
          <p:cNvSpPr/>
          <p:nvPr/>
        </p:nvSpPr>
        <p:spPr>
          <a:xfrm>
            <a:off x="8462212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8958775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"/>
          <p:cNvSpPr/>
          <p:nvPr/>
        </p:nvSpPr>
        <p:spPr>
          <a:xfrm>
            <a:off x="32272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"/>
          <p:cNvSpPr/>
          <p:nvPr/>
        </p:nvSpPr>
        <p:spPr>
          <a:xfrm>
            <a:off x="661411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1"/>
          <p:cNvSpPr/>
          <p:nvPr/>
        </p:nvSpPr>
        <p:spPr>
          <a:xfrm>
            <a:off x="575675" y="3188113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"/>
          <p:cNvSpPr/>
          <p:nvPr/>
        </p:nvSpPr>
        <p:spPr>
          <a:xfrm>
            <a:off x="615662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"/>
          <p:cNvSpPr/>
          <p:nvPr/>
        </p:nvSpPr>
        <p:spPr>
          <a:xfrm>
            <a:off x="122554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"/>
          <p:cNvSpPr/>
          <p:nvPr/>
        </p:nvSpPr>
        <p:spPr>
          <a:xfrm>
            <a:off x="167987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/>
          <p:cNvSpPr/>
          <p:nvPr/>
        </p:nvSpPr>
        <p:spPr>
          <a:xfrm>
            <a:off x="8081311" y="47602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B7ED015C-D0A5-43F7-B8BC-B85B976702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4" b="94188" l="0" r="100000">
                        <a14:foregroundMark x1="13729" y1="52479" x2="83898" y2="50769"/>
                        <a14:foregroundMark x1="49831" y1="21709" x2="49831" y2="21709"/>
                        <a14:foregroundMark x1="60508" y1="30769" x2="60508" y2="30769"/>
                        <a14:foregroundMark x1="54237" y1="42564" x2="54237" y2="42564"/>
                        <a14:foregroundMark x1="42542" y1="39829" x2="42542" y2="39829"/>
                        <a14:foregroundMark x1="34407" y1="41538" x2="34407" y2="41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0465" y="-245806"/>
            <a:ext cx="1339181" cy="13278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6" r:id="rId13"/>
    <p:sldLayoutId id="2147483668" r:id="rId14"/>
    <p:sldLayoutId id="2147483673" r:id="rId15"/>
    <p:sldLayoutId id="2147483680" r:id="rId16"/>
    <p:sldLayoutId id="2147483681" r:id="rId17"/>
    <p:sldLayoutId id="2147483682" r:id="rId18"/>
    <p:sldLayoutId id="214748368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ilto:distopia.jogo@gmail.com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ctrTitle"/>
          </p:nvPr>
        </p:nvSpPr>
        <p:spPr>
          <a:xfrm>
            <a:off x="4899467" y="2035750"/>
            <a:ext cx="2912015" cy="866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DISTOPIA</a:t>
            </a:r>
            <a:endParaRPr dirty="0"/>
          </a:p>
        </p:txBody>
      </p:sp>
      <p:grpSp>
        <p:nvGrpSpPr>
          <p:cNvPr id="1109" name="Google Shape;1109;p41"/>
          <p:cNvGrpSpPr/>
          <p:nvPr/>
        </p:nvGrpSpPr>
        <p:grpSpPr>
          <a:xfrm>
            <a:off x="-1412979" y="1264873"/>
            <a:ext cx="2812459" cy="2602251"/>
            <a:chOff x="4730175" y="1009275"/>
            <a:chExt cx="2967982" cy="2746149"/>
          </a:xfrm>
        </p:grpSpPr>
        <p:sp>
          <p:nvSpPr>
            <p:cNvPr id="1110" name="Google Shape;1110;p41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Theme 3">
            <a:hlinkClick r:id="" action="ppaction://media"/>
            <a:extLst>
              <a:ext uri="{FF2B5EF4-FFF2-40B4-BE49-F238E27FC236}">
                <a16:creationId xmlns:a16="http://schemas.microsoft.com/office/drawing/2014/main" id="{86496EBF-66A0-45B6-91DE-F381E47D1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08;p57">
            <a:extLst>
              <a:ext uri="{FF2B5EF4-FFF2-40B4-BE49-F238E27FC236}">
                <a16:creationId xmlns:a16="http://schemas.microsoft.com/office/drawing/2014/main" id="{048B0D4F-40B9-4903-9B9E-0DD42DB64CA2}"/>
              </a:ext>
            </a:extLst>
          </p:cNvPr>
          <p:cNvSpPr/>
          <p:nvPr/>
        </p:nvSpPr>
        <p:spPr>
          <a:xfrm>
            <a:off x="1432285" y="1883157"/>
            <a:ext cx="1209586" cy="1209586"/>
          </a:xfrm>
          <a:prstGeom prst="pie">
            <a:avLst>
              <a:gd name="adj1" fmla="val 16154026"/>
              <a:gd name="adj2" fmla="val 1610117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1708;p57">
            <a:extLst>
              <a:ext uri="{FF2B5EF4-FFF2-40B4-BE49-F238E27FC236}">
                <a16:creationId xmlns:a16="http://schemas.microsoft.com/office/drawing/2014/main" id="{968F0872-CA24-4A28-8D31-CCA83E250E30}"/>
              </a:ext>
            </a:extLst>
          </p:cNvPr>
          <p:cNvSpPr/>
          <p:nvPr/>
        </p:nvSpPr>
        <p:spPr>
          <a:xfrm>
            <a:off x="1432285" y="1897332"/>
            <a:ext cx="1209586" cy="1209586"/>
          </a:xfrm>
          <a:prstGeom prst="pie">
            <a:avLst>
              <a:gd name="adj1" fmla="val 15907809"/>
              <a:gd name="adj2" fmla="val 813636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Google Shape;1700;p57">
            <a:extLst>
              <a:ext uri="{FF2B5EF4-FFF2-40B4-BE49-F238E27FC236}">
                <a16:creationId xmlns:a16="http://schemas.microsoft.com/office/drawing/2014/main" id="{220D7586-76BA-4BC6-B1CD-E27A342483A2}"/>
              </a:ext>
            </a:extLst>
          </p:cNvPr>
          <p:cNvSpPr txBox="1">
            <a:spLocks/>
          </p:cNvSpPr>
          <p:nvPr/>
        </p:nvSpPr>
        <p:spPr>
          <a:xfrm>
            <a:off x="1733100" y="3162235"/>
            <a:ext cx="1733108" cy="1209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51% nenhum;</a:t>
            </a:r>
          </a:p>
          <a:p>
            <a:pPr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14% Apenas 1;</a:t>
            </a:r>
          </a:p>
          <a:p>
            <a:pPr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33% Alguns. </a:t>
            </a:r>
          </a:p>
        </p:txBody>
      </p:sp>
      <p:sp>
        <p:nvSpPr>
          <p:cNvPr id="4" name="Google Shape;1702;p57">
            <a:extLst>
              <a:ext uri="{FF2B5EF4-FFF2-40B4-BE49-F238E27FC236}">
                <a16:creationId xmlns:a16="http://schemas.microsoft.com/office/drawing/2014/main" id="{1A4CE6FE-6EE9-43A7-B676-561C910B216E}"/>
              </a:ext>
            </a:extLst>
          </p:cNvPr>
          <p:cNvSpPr txBox="1">
            <a:spLocks/>
          </p:cNvSpPr>
          <p:nvPr/>
        </p:nvSpPr>
        <p:spPr>
          <a:xfrm>
            <a:off x="1233811" y="980361"/>
            <a:ext cx="16449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dirty="0" err="1">
                <a:solidFill>
                  <a:schemeClr val="tx1"/>
                </a:solidFill>
              </a:rPr>
              <a:t>Quantos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jogos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brasileiros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você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conhece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5" name="Google Shape;1706;p57">
            <a:extLst>
              <a:ext uri="{FF2B5EF4-FFF2-40B4-BE49-F238E27FC236}">
                <a16:creationId xmlns:a16="http://schemas.microsoft.com/office/drawing/2014/main" id="{72B87C3D-FB77-4170-A079-EC34CDF4E34E}"/>
              </a:ext>
            </a:extLst>
          </p:cNvPr>
          <p:cNvGrpSpPr/>
          <p:nvPr/>
        </p:nvGrpSpPr>
        <p:grpSpPr>
          <a:xfrm>
            <a:off x="1432285" y="1883157"/>
            <a:ext cx="1209586" cy="1209586"/>
            <a:chOff x="5681300" y="2527788"/>
            <a:chExt cx="805800" cy="805800"/>
          </a:xfrm>
        </p:grpSpPr>
        <p:sp>
          <p:nvSpPr>
            <p:cNvPr id="6" name="Google Shape;1707;p57">
              <a:extLst>
                <a:ext uri="{FF2B5EF4-FFF2-40B4-BE49-F238E27FC236}">
                  <a16:creationId xmlns:a16="http://schemas.microsoft.com/office/drawing/2014/main" id="{4DD0BA21-519A-49A8-928D-CB149F3A5B43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1708;p57">
              <a:extLst>
                <a:ext uri="{FF2B5EF4-FFF2-40B4-BE49-F238E27FC236}">
                  <a16:creationId xmlns:a16="http://schemas.microsoft.com/office/drawing/2014/main" id="{7320E0EB-9BE7-4693-B85C-935CB336DFFD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15871887"/>
                <a:gd name="adj2" fmla="val 553336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Google Shape;1715;p57">
            <a:extLst>
              <a:ext uri="{FF2B5EF4-FFF2-40B4-BE49-F238E27FC236}">
                <a16:creationId xmlns:a16="http://schemas.microsoft.com/office/drawing/2014/main" id="{8B125D5A-4DD6-4A26-ADB5-B83614F7EB2E}"/>
              </a:ext>
            </a:extLst>
          </p:cNvPr>
          <p:cNvSpPr txBox="1">
            <a:spLocks/>
          </p:cNvSpPr>
          <p:nvPr/>
        </p:nvSpPr>
        <p:spPr>
          <a:xfrm>
            <a:off x="674444" y="3696085"/>
            <a:ext cx="2214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1D37008-078D-4EFE-943F-8E0D128062F2}"/>
              </a:ext>
            </a:extLst>
          </p:cNvPr>
          <p:cNvSpPr/>
          <p:nvPr/>
        </p:nvSpPr>
        <p:spPr>
          <a:xfrm>
            <a:off x="1541718" y="4039171"/>
            <a:ext cx="116958" cy="968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5F7B18B-72C5-40C2-BBF7-DDE9B0FE748B}"/>
              </a:ext>
            </a:extLst>
          </p:cNvPr>
          <p:cNvSpPr/>
          <p:nvPr/>
        </p:nvSpPr>
        <p:spPr>
          <a:xfrm>
            <a:off x="1534627" y="3309062"/>
            <a:ext cx="116958" cy="968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3730611-C89D-4786-A281-FEEE5BE2ED95}"/>
              </a:ext>
            </a:extLst>
          </p:cNvPr>
          <p:cNvSpPr/>
          <p:nvPr/>
        </p:nvSpPr>
        <p:spPr>
          <a:xfrm>
            <a:off x="1527535" y="3663485"/>
            <a:ext cx="116958" cy="968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Google Shape;1708;p57">
            <a:extLst>
              <a:ext uri="{FF2B5EF4-FFF2-40B4-BE49-F238E27FC236}">
                <a16:creationId xmlns:a16="http://schemas.microsoft.com/office/drawing/2014/main" id="{332DEC9A-3E0D-4D28-B37C-CB251C7B28FA}"/>
              </a:ext>
            </a:extLst>
          </p:cNvPr>
          <p:cNvSpPr/>
          <p:nvPr/>
        </p:nvSpPr>
        <p:spPr>
          <a:xfrm>
            <a:off x="3998274" y="1854802"/>
            <a:ext cx="1209586" cy="1209586"/>
          </a:xfrm>
          <a:prstGeom prst="pie">
            <a:avLst>
              <a:gd name="adj1" fmla="val 16154026"/>
              <a:gd name="adj2" fmla="val 1806159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Google Shape;1708;p57">
            <a:extLst>
              <a:ext uri="{FF2B5EF4-FFF2-40B4-BE49-F238E27FC236}">
                <a16:creationId xmlns:a16="http://schemas.microsoft.com/office/drawing/2014/main" id="{1924DC72-6309-49F8-8883-5B25FE7FA67E}"/>
              </a:ext>
            </a:extLst>
          </p:cNvPr>
          <p:cNvSpPr/>
          <p:nvPr/>
        </p:nvSpPr>
        <p:spPr>
          <a:xfrm>
            <a:off x="3998274" y="1868977"/>
            <a:ext cx="1209586" cy="1209586"/>
          </a:xfrm>
          <a:prstGeom prst="pie">
            <a:avLst>
              <a:gd name="adj1" fmla="val 15907809"/>
              <a:gd name="adj2" fmla="val 158391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Google Shape;1700;p57">
            <a:extLst>
              <a:ext uri="{FF2B5EF4-FFF2-40B4-BE49-F238E27FC236}">
                <a16:creationId xmlns:a16="http://schemas.microsoft.com/office/drawing/2014/main" id="{4160ECB8-4FA4-4DAC-B4AD-4B553B024ACC}"/>
              </a:ext>
            </a:extLst>
          </p:cNvPr>
          <p:cNvSpPr txBox="1">
            <a:spLocks/>
          </p:cNvSpPr>
          <p:nvPr/>
        </p:nvSpPr>
        <p:spPr>
          <a:xfrm>
            <a:off x="4299089" y="3133880"/>
            <a:ext cx="1733108" cy="1209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94% Sim;</a:t>
            </a:r>
          </a:p>
          <a:p>
            <a:pPr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6% Não;</a:t>
            </a:r>
          </a:p>
        </p:txBody>
      </p:sp>
      <p:sp>
        <p:nvSpPr>
          <p:cNvPr id="17" name="Google Shape;1702;p57">
            <a:extLst>
              <a:ext uri="{FF2B5EF4-FFF2-40B4-BE49-F238E27FC236}">
                <a16:creationId xmlns:a16="http://schemas.microsoft.com/office/drawing/2014/main" id="{1A8F54EA-EB73-4659-B956-0EEADFBA04D5}"/>
              </a:ext>
            </a:extLst>
          </p:cNvPr>
          <p:cNvSpPr txBox="1">
            <a:spLocks/>
          </p:cNvSpPr>
          <p:nvPr/>
        </p:nvSpPr>
        <p:spPr>
          <a:xfrm>
            <a:off x="3388670" y="1037358"/>
            <a:ext cx="2428794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Você jogaria um jogo que abordasse a cultura de seu país?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oogle Shape;1706;p57">
            <a:extLst>
              <a:ext uri="{FF2B5EF4-FFF2-40B4-BE49-F238E27FC236}">
                <a16:creationId xmlns:a16="http://schemas.microsoft.com/office/drawing/2014/main" id="{C7450319-0E10-43B4-912E-3E298CD4D4D0}"/>
              </a:ext>
            </a:extLst>
          </p:cNvPr>
          <p:cNvGrpSpPr/>
          <p:nvPr/>
        </p:nvGrpSpPr>
        <p:grpSpPr>
          <a:xfrm>
            <a:off x="3998274" y="1854802"/>
            <a:ext cx="1209586" cy="1209586"/>
            <a:chOff x="5681300" y="2527788"/>
            <a:chExt cx="805800" cy="805800"/>
          </a:xfrm>
        </p:grpSpPr>
        <p:sp>
          <p:nvSpPr>
            <p:cNvPr id="19" name="Google Shape;1707;p57">
              <a:extLst>
                <a:ext uri="{FF2B5EF4-FFF2-40B4-BE49-F238E27FC236}">
                  <a16:creationId xmlns:a16="http://schemas.microsoft.com/office/drawing/2014/main" id="{E01A9074-49E2-4EA9-922B-EFAEEF095867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0" name="Google Shape;1708;p57">
              <a:extLst>
                <a:ext uri="{FF2B5EF4-FFF2-40B4-BE49-F238E27FC236}">
                  <a16:creationId xmlns:a16="http://schemas.microsoft.com/office/drawing/2014/main" id="{78DE162D-2274-47C7-87E1-31A22360F428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15871887"/>
                <a:gd name="adj2" fmla="val 1452020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Elipse 21">
            <a:extLst>
              <a:ext uri="{FF2B5EF4-FFF2-40B4-BE49-F238E27FC236}">
                <a16:creationId xmlns:a16="http://schemas.microsoft.com/office/drawing/2014/main" id="{3B8548A5-BB78-4134-BFE2-FC40FA116396}"/>
              </a:ext>
            </a:extLst>
          </p:cNvPr>
          <p:cNvSpPr/>
          <p:nvPr/>
        </p:nvSpPr>
        <p:spPr>
          <a:xfrm>
            <a:off x="4100616" y="3280707"/>
            <a:ext cx="116958" cy="968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BCF49E5-E992-40BC-AA65-7E7E5ED4CD37}"/>
              </a:ext>
            </a:extLst>
          </p:cNvPr>
          <p:cNvSpPr/>
          <p:nvPr/>
        </p:nvSpPr>
        <p:spPr>
          <a:xfrm>
            <a:off x="4093524" y="3635130"/>
            <a:ext cx="116958" cy="968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Google Shape;1708;p57">
            <a:extLst>
              <a:ext uri="{FF2B5EF4-FFF2-40B4-BE49-F238E27FC236}">
                <a16:creationId xmlns:a16="http://schemas.microsoft.com/office/drawing/2014/main" id="{78A7905C-7AC2-4611-A129-2F52AF4A7E6F}"/>
              </a:ext>
            </a:extLst>
          </p:cNvPr>
          <p:cNvSpPr/>
          <p:nvPr/>
        </p:nvSpPr>
        <p:spPr>
          <a:xfrm>
            <a:off x="6369346" y="1844169"/>
            <a:ext cx="1209586" cy="1209586"/>
          </a:xfrm>
          <a:prstGeom prst="pie">
            <a:avLst>
              <a:gd name="adj1" fmla="val 16154026"/>
              <a:gd name="adj2" fmla="val 1610117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7" name="Google Shape;1708;p57">
            <a:extLst>
              <a:ext uri="{FF2B5EF4-FFF2-40B4-BE49-F238E27FC236}">
                <a16:creationId xmlns:a16="http://schemas.microsoft.com/office/drawing/2014/main" id="{CFD5FF6D-8790-448A-BA26-7B06B82388FD}"/>
              </a:ext>
            </a:extLst>
          </p:cNvPr>
          <p:cNvSpPr/>
          <p:nvPr/>
        </p:nvSpPr>
        <p:spPr>
          <a:xfrm>
            <a:off x="6369346" y="1858344"/>
            <a:ext cx="1209586" cy="1209586"/>
          </a:xfrm>
          <a:prstGeom prst="pie">
            <a:avLst>
              <a:gd name="adj1" fmla="val 15907809"/>
              <a:gd name="adj2" fmla="val 1252028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8" name="Google Shape;1700;p57">
            <a:extLst>
              <a:ext uri="{FF2B5EF4-FFF2-40B4-BE49-F238E27FC236}">
                <a16:creationId xmlns:a16="http://schemas.microsoft.com/office/drawing/2014/main" id="{115AABFE-673D-4D5F-A00A-F4209358CFAF}"/>
              </a:ext>
            </a:extLst>
          </p:cNvPr>
          <p:cNvSpPr txBox="1">
            <a:spLocks/>
          </p:cNvSpPr>
          <p:nvPr/>
        </p:nvSpPr>
        <p:spPr>
          <a:xfrm>
            <a:off x="6670161" y="3123247"/>
            <a:ext cx="1733108" cy="1209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4% Não conheço nada;</a:t>
            </a:r>
          </a:p>
          <a:p>
            <a:pPr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79% Sei sobre algumas coisas;</a:t>
            </a:r>
          </a:p>
          <a:p>
            <a:pPr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17% Conheço muito sobre o nosso folclore. </a:t>
            </a:r>
          </a:p>
        </p:txBody>
      </p:sp>
      <p:sp>
        <p:nvSpPr>
          <p:cNvPr id="29" name="Google Shape;1702;p57">
            <a:extLst>
              <a:ext uri="{FF2B5EF4-FFF2-40B4-BE49-F238E27FC236}">
                <a16:creationId xmlns:a16="http://schemas.microsoft.com/office/drawing/2014/main" id="{1FF2F927-8601-40E9-B699-AA83FED8570C}"/>
              </a:ext>
            </a:extLst>
          </p:cNvPr>
          <p:cNvSpPr txBox="1">
            <a:spLocks/>
          </p:cNvSpPr>
          <p:nvPr/>
        </p:nvSpPr>
        <p:spPr>
          <a:xfrm>
            <a:off x="6170872" y="941373"/>
            <a:ext cx="16449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O quanto você conhece sobre o folclore brasileiro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30" name="Google Shape;1706;p57">
            <a:extLst>
              <a:ext uri="{FF2B5EF4-FFF2-40B4-BE49-F238E27FC236}">
                <a16:creationId xmlns:a16="http://schemas.microsoft.com/office/drawing/2014/main" id="{60B5B2D8-522C-4AC9-A1E4-CDDFBFDA129D}"/>
              </a:ext>
            </a:extLst>
          </p:cNvPr>
          <p:cNvGrpSpPr/>
          <p:nvPr/>
        </p:nvGrpSpPr>
        <p:grpSpPr>
          <a:xfrm>
            <a:off x="6369346" y="1844169"/>
            <a:ext cx="1209586" cy="1209586"/>
            <a:chOff x="5681300" y="2527788"/>
            <a:chExt cx="805800" cy="805800"/>
          </a:xfrm>
        </p:grpSpPr>
        <p:sp>
          <p:nvSpPr>
            <p:cNvPr id="31" name="Google Shape;1707;p57">
              <a:extLst>
                <a:ext uri="{FF2B5EF4-FFF2-40B4-BE49-F238E27FC236}">
                  <a16:creationId xmlns:a16="http://schemas.microsoft.com/office/drawing/2014/main" id="{5F981667-37DB-4CDA-95F4-5631A11580BA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2" name="Google Shape;1708;p57">
              <a:extLst>
                <a:ext uri="{FF2B5EF4-FFF2-40B4-BE49-F238E27FC236}">
                  <a16:creationId xmlns:a16="http://schemas.microsoft.com/office/drawing/2014/main" id="{E667BA20-D96B-4737-9D07-CEAF362D889E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15871887"/>
                <a:gd name="adj2" fmla="val 1763488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Google Shape;1715;p57">
            <a:extLst>
              <a:ext uri="{FF2B5EF4-FFF2-40B4-BE49-F238E27FC236}">
                <a16:creationId xmlns:a16="http://schemas.microsoft.com/office/drawing/2014/main" id="{3D471F87-639A-45B7-833E-83FB27829812}"/>
              </a:ext>
            </a:extLst>
          </p:cNvPr>
          <p:cNvSpPr txBox="1">
            <a:spLocks/>
          </p:cNvSpPr>
          <p:nvPr/>
        </p:nvSpPr>
        <p:spPr>
          <a:xfrm>
            <a:off x="5611505" y="3657097"/>
            <a:ext cx="2214900" cy="4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799987A5-54D2-4B99-BBC4-588C0C6CCC3F}"/>
              </a:ext>
            </a:extLst>
          </p:cNvPr>
          <p:cNvSpPr/>
          <p:nvPr/>
        </p:nvSpPr>
        <p:spPr>
          <a:xfrm>
            <a:off x="6478779" y="4425489"/>
            <a:ext cx="116958" cy="968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988521D5-60C6-4E67-A34B-56362A8C40F7}"/>
              </a:ext>
            </a:extLst>
          </p:cNvPr>
          <p:cNvSpPr/>
          <p:nvPr/>
        </p:nvSpPr>
        <p:spPr>
          <a:xfrm>
            <a:off x="6471688" y="3270074"/>
            <a:ext cx="116958" cy="968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35366B1-C46F-4C8D-9F8E-919E30809EA4}"/>
              </a:ext>
            </a:extLst>
          </p:cNvPr>
          <p:cNvSpPr/>
          <p:nvPr/>
        </p:nvSpPr>
        <p:spPr>
          <a:xfrm>
            <a:off x="6477002" y="3843741"/>
            <a:ext cx="116958" cy="968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34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47"/>
          <p:cNvSpPr txBox="1">
            <a:spLocks noGrp="1"/>
          </p:cNvSpPr>
          <p:nvPr>
            <p:ph type="title"/>
          </p:nvPr>
        </p:nvSpPr>
        <p:spPr>
          <a:xfrm>
            <a:off x="1167199" y="1433250"/>
            <a:ext cx="6809602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Ferramentas utilizadas</a:t>
            </a:r>
            <a:endParaRPr dirty="0"/>
          </a:p>
        </p:txBody>
      </p:sp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8"/>
          <p:cNvSpPr txBox="1">
            <a:spLocks noGrp="1"/>
          </p:cNvSpPr>
          <p:nvPr>
            <p:ph type="title"/>
          </p:nvPr>
        </p:nvSpPr>
        <p:spPr>
          <a:xfrm>
            <a:off x="1041281" y="2984346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Krita</a:t>
            </a:r>
            <a:endParaRPr dirty="0"/>
          </a:p>
        </p:txBody>
      </p:sp>
      <p:grpSp>
        <p:nvGrpSpPr>
          <p:cNvPr id="1358" name="Google Shape;1358;p48"/>
          <p:cNvGrpSpPr/>
          <p:nvPr/>
        </p:nvGrpSpPr>
        <p:grpSpPr>
          <a:xfrm rot="5400000">
            <a:off x="7507585" y="3496468"/>
            <a:ext cx="1703394" cy="1697532"/>
            <a:chOff x="7440610" y="-29907"/>
            <a:chExt cx="1703394" cy="1697532"/>
          </a:xfrm>
        </p:grpSpPr>
        <p:sp>
          <p:nvSpPr>
            <p:cNvPr id="1359" name="Google Shape;1359;p48"/>
            <p:cNvSpPr/>
            <p:nvPr/>
          </p:nvSpPr>
          <p:spPr>
            <a:xfrm rot="10800000">
              <a:off x="7441126" y="-29892"/>
              <a:ext cx="1702363" cy="1697517"/>
            </a:xfrm>
            <a:custGeom>
              <a:avLst/>
              <a:gdLst/>
              <a:ahLst/>
              <a:cxnLst/>
              <a:rect l="l" t="t" r="r" b="b"/>
              <a:pathLst>
                <a:path w="39696" h="39583" extrusionOk="0">
                  <a:moveTo>
                    <a:pt x="0" y="0"/>
                  </a:moveTo>
                  <a:lnTo>
                    <a:pt x="0" y="39583"/>
                  </a:lnTo>
                  <a:lnTo>
                    <a:pt x="39683" y="39583"/>
                  </a:lnTo>
                  <a:lnTo>
                    <a:pt x="39683" y="39405"/>
                  </a:lnTo>
                  <a:cubicBezTo>
                    <a:pt x="39683" y="39244"/>
                    <a:pt x="39678" y="39084"/>
                    <a:pt x="39695" y="38924"/>
                  </a:cubicBezTo>
                  <a:cubicBezTo>
                    <a:pt x="39695" y="38799"/>
                    <a:pt x="39689" y="38662"/>
                    <a:pt x="39689" y="38538"/>
                  </a:cubicBezTo>
                  <a:cubicBezTo>
                    <a:pt x="39666" y="37374"/>
                    <a:pt x="39594" y="36228"/>
                    <a:pt x="39470" y="35094"/>
                  </a:cubicBezTo>
                  <a:cubicBezTo>
                    <a:pt x="39452" y="34927"/>
                    <a:pt x="39440" y="34773"/>
                    <a:pt x="39416" y="34619"/>
                  </a:cubicBezTo>
                  <a:cubicBezTo>
                    <a:pt x="39410" y="34512"/>
                    <a:pt x="39393" y="34405"/>
                    <a:pt x="39381" y="34298"/>
                  </a:cubicBezTo>
                  <a:cubicBezTo>
                    <a:pt x="39363" y="34173"/>
                    <a:pt x="39339" y="34037"/>
                    <a:pt x="39327" y="33912"/>
                  </a:cubicBezTo>
                  <a:cubicBezTo>
                    <a:pt x="39309" y="33787"/>
                    <a:pt x="39298" y="33651"/>
                    <a:pt x="39274" y="33526"/>
                  </a:cubicBezTo>
                  <a:cubicBezTo>
                    <a:pt x="39262" y="33413"/>
                    <a:pt x="39238" y="33312"/>
                    <a:pt x="39220" y="33199"/>
                  </a:cubicBezTo>
                  <a:cubicBezTo>
                    <a:pt x="39203" y="33057"/>
                    <a:pt x="39173" y="32914"/>
                    <a:pt x="39149" y="32766"/>
                  </a:cubicBezTo>
                  <a:cubicBezTo>
                    <a:pt x="39125" y="32665"/>
                    <a:pt x="39113" y="32552"/>
                    <a:pt x="39090" y="32439"/>
                  </a:cubicBezTo>
                  <a:cubicBezTo>
                    <a:pt x="39060" y="32291"/>
                    <a:pt x="39036" y="32154"/>
                    <a:pt x="39007" y="32006"/>
                  </a:cubicBezTo>
                  <a:cubicBezTo>
                    <a:pt x="38983" y="31899"/>
                    <a:pt x="38971" y="31798"/>
                    <a:pt x="38947" y="31691"/>
                  </a:cubicBezTo>
                  <a:lnTo>
                    <a:pt x="38858" y="31246"/>
                  </a:lnTo>
                  <a:cubicBezTo>
                    <a:pt x="38775" y="30878"/>
                    <a:pt x="38698" y="30498"/>
                    <a:pt x="38609" y="30124"/>
                  </a:cubicBezTo>
                  <a:cubicBezTo>
                    <a:pt x="38579" y="29999"/>
                    <a:pt x="38549" y="29880"/>
                    <a:pt x="38520" y="29761"/>
                  </a:cubicBezTo>
                  <a:cubicBezTo>
                    <a:pt x="38478" y="29619"/>
                    <a:pt x="38442" y="29470"/>
                    <a:pt x="38407" y="29334"/>
                  </a:cubicBezTo>
                  <a:cubicBezTo>
                    <a:pt x="38407" y="29316"/>
                    <a:pt x="38401" y="29310"/>
                    <a:pt x="38401" y="29304"/>
                  </a:cubicBezTo>
                  <a:cubicBezTo>
                    <a:pt x="38359" y="29162"/>
                    <a:pt x="38318" y="29013"/>
                    <a:pt x="38282" y="28871"/>
                  </a:cubicBezTo>
                  <a:cubicBezTo>
                    <a:pt x="38241" y="28728"/>
                    <a:pt x="38199" y="28598"/>
                    <a:pt x="38163" y="28455"/>
                  </a:cubicBezTo>
                  <a:cubicBezTo>
                    <a:pt x="38110" y="28271"/>
                    <a:pt x="38051" y="28093"/>
                    <a:pt x="37997" y="27915"/>
                  </a:cubicBezTo>
                  <a:cubicBezTo>
                    <a:pt x="37920" y="27677"/>
                    <a:pt x="37843" y="27434"/>
                    <a:pt x="37766" y="27196"/>
                  </a:cubicBezTo>
                  <a:cubicBezTo>
                    <a:pt x="35978" y="21686"/>
                    <a:pt x="33003" y="16704"/>
                    <a:pt x="29144" y="12565"/>
                  </a:cubicBezTo>
                  <a:cubicBezTo>
                    <a:pt x="24928" y="8028"/>
                    <a:pt x="19649" y="4489"/>
                    <a:pt x="13711" y="2346"/>
                  </a:cubicBezTo>
                  <a:lnTo>
                    <a:pt x="13711" y="2334"/>
                  </a:lnTo>
                  <a:cubicBezTo>
                    <a:pt x="13693" y="2328"/>
                    <a:pt x="13687" y="2322"/>
                    <a:pt x="13675" y="2322"/>
                  </a:cubicBezTo>
                  <a:cubicBezTo>
                    <a:pt x="13592" y="2292"/>
                    <a:pt x="13515" y="2269"/>
                    <a:pt x="13438" y="2239"/>
                  </a:cubicBezTo>
                  <a:cubicBezTo>
                    <a:pt x="13378" y="2227"/>
                    <a:pt x="13325" y="2203"/>
                    <a:pt x="13272" y="2186"/>
                  </a:cubicBezTo>
                  <a:cubicBezTo>
                    <a:pt x="13183" y="2150"/>
                    <a:pt x="13088" y="2120"/>
                    <a:pt x="12998" y="2091"/>
                  </a:cubicBezTo>
                  <a:lnTo>
                    <a:pt x="12529" y="1936"/>
                  </a:lnTo>
                  <a:cubicBezTo>
                    <a:pt x="12351" y="1877"/>
                    <a:pt x="12173" y="1817"/>
                    <a:pt x="11995" y="1764"/>
                  </a:cubicBezTo>
                  <a:cubicBezTo>
                    <a:pt x="11609" y="1645"/>
                    <a:pt x="11223" y="1538"/>
                    <a:pt x="10837" y="1425"/>
                  </a:cubicBezTo>
                  <a:cubicBezTo>
                    <a:pt x="10594" y="1360"/>
                    <a:pt x="10350" y="1289"/>
                    <a:pt x="10101" y="1230"/>
                  </a:cubicBezTo>
                  <a:cubicBezTo>
                    <a:pt x="10000" y="1200"/>
                    <a:pt x="9893" y="1170"/>
                    <a:pt x="9792" y="1152"/>
                  </a:cubicBezTo>
                  <a:cubicBezTo>
                    <a:pt x="9347" y="1040"/>
                    <a:pt x="8895" y="933"/>
                    <a:pt x="8438" y="838"/>
                  </a:cubicBezTo>
                  <a:cubicBezTo>
                    <a:pt x="8319" y="814"/>
                    <a:pt x="8201" y="784"/>
                    <a:pt x="8076" y="766"/>
                  </a:cubicBezTo>
                  <a:cubicBezTo>
                    <a:pt x="7975" y="743"/>
                    <a:pt x="7874" y="719"/>
                    <a:pt x="7779" y="707"/>
                  </a:cubicBezTo>
                  <a:cubicBezTo>
                    <a:pt x="7690" y="689"/>
                    <a:pt x="7601" y="665"/>
                    <a:pt x="7512" y="654"/>
                  </a:cubicBezTo>
                  <a:lnTo>
                    <a:pt x="7132" y="588"/>
                  </a:lnTo>
                  <a:cubicBezTo>
                    <a:pt x="6948" y="559"/>
                    <a:pt x="6770" y="529"/>
                    <a:pt x="6585" y="499"/>
                  </a:cubicBezTo>
                  <a:cubicBezTo>
                    <a:pt x="6568" y="499"/>
                    <a:pt x="6556" y="487"/>
                    <a:pt x="6538" y="487"/>
                  </a:cubicBezTo>
                  <a:cubicBezTo>
                    <a:pt x="6354" y="458"/>
                    <a:pt x="6176" y="440"/>
                    <a:pt x="5992" y="410"/>
                  </a:cubicBezTo>
                  <a:cubicBezTo>
                    <a:pt x="5808" y="386"/>
                    <a:pt x="5612" y="357"/>
                    <a:pt x="5422" y="333"/>
                  </a:cubicBezTo>
                  <a:cubicBezTo>
                    <a:pt x="5232" y="303"/>
                    <a:pt x="5042" y="279"/>
                    <a:pt x="4846" y="262"/>
                  </a:cubicBezTo>
                  <a:cubicBezTo>
                    <a:pt x="4638" y="238"/>
                    <a:pt x="4442" y="214"/>
                    <a:pt x="4234" y="190"/>
                  </a:cubicBezTo>
                  <a:cubicBezTo>
                    <a:pt x="4056" y="179"/>
                    <a:pt x="3884" y="155"/>
                    <a:pt x="3706" y="149"/>
                  </a:cubicBezTo>
                  <a:cubicBezTo>
                    <a:pt x="2571" y="42"/>
                    <a:pt x="1425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 rot="10800000">
              <a:off x="7473203" y="-29892"/>
              <a:ext cx="1539143" cy="1691685"/>
            </a:xfrm>
            <a:custGeom>
              <a:avLst/>
              <a:gdLst/>
              <a:ahLst/>
              <a:cxnLst/>
              <a:rect l="l" t="t" r="r" b="b"/>
              <a:pathLst>
                <a:path w="35890" h="39447" extrusionOk="0">
                  <a:moveTo>
                    <a:pt x="659" y="1"/>
                  </a:moveTo>
                  <a:cubicBezTo>
                    <a:pt x="630" y="48"/>
                    <a:pt x="600" y="102"/>
                    <a:pt x="588" y="143"/>
                  </a:cubicBezTo>
                  <a:cubicBezTo>
                    <a:pt x="0" y="1474"/>
                    <a:pt x="808" y="2786"/>
                    <a:pt x="1805" y="3647"/>
                  </a:cubicBezTo>
                  <a:cubicBezTo>
                    <a:pt x="5012" y="6432"/>
                    <a:pt x="9822" y="7239"/>
                    <a:pt x="13129" y="9668"/>
                  </a:cubicBezTo>
                  <a:cubicBezTo>
                    <a:pt x="13943" y="10268"/>
                    <a:pt x="14661" y="10956"/>
                    <a:pt x="15249" y="11806"/>
                  </a:cubicBezTo>
                  <a:cubicBezTo>
                    <a:pt x="15338" y="11924"/>
                    <a:pt x="15421" y="12049"/>
                    <a:pt x="15492" y="12174"/>
                  </a:cubicBezTo>
                  <a:cubicBezTo>
                    <a:pt x="15446" y="12165"/>
                    <a:pt x="15398" y="12161"/>
                    <a:pt x="15351" y="12161"/>
                  </a:cubicBezTo>
                  <a:cubicBezTo>
                    <a:pt x="15237" y="12161"/>
                    <a:pt x="15122" y="12185"/>
                    <a:pt x="15017" y="12227"/>
                  </a:cubicBezTo>
                  <a:cubicBezTo>
                    <a:pt x="14507" y="12429"/>
                    <a:pt x="14144" y="13076"/>
                    <a:pt x="14210" y="13658"/>
                  </a:cubicBezTo>
                  <a:cubicBezTo>
                    <a:pt x="14293" y="14412"/>
                    <a:pt x="14839" y="15018"/>
                    <a:pt x="15397" y="15529"/>
                  </a:cubicBezTo>
                  <a:cubicBezTo>
                    <a:pt x="15956" y="16051"/>
                    <a:pt x="16561" y="16550"/>
                    <a:pt x="16858" y="17239"/>
                  </a:cubicBezTo>
                  <a:cubicBezTo>
                    <a:pt x="17262" y="18183"/>
                    <a:pt x="17001" y="19270"/>
                    <a:pt x="17113" y="20291"/>
                  </a:cubicBezTo>
                  <a:cubicBezTo>
                    <a:pt x="17113" y="20321"/>
                    <a:pt x="17119" y="20332"/>
                    <a:pt x="17119" y="20362"/>
                  </a:cubicBezTo>
                  <a:cubicBezTo>
                    <a:pt x="17143" y="20505"/>
                    <a:pt x="17185" y="20647"/>
                    <a:pt x="17214" y="20778"/>
                  </a:cubicBezTo>
                  <a:cubicBezTo>
                    <a:pt x="17250" y="20932"/>
                    <a:pt x="17274" y="21075"/>
                    <a:pt x="17321" y="21217"/>
                  </a:cubicBezTo>
                  <a:cubicBezTo>
                    <a:pt x="17381" y="21389"/>
                    <a:pt x="17452" y="21538"/>
                    <a:pt x="17529" y="21698"/>
                  </a:cubicBezTo>
                  <a:cubicBezTo>
                    <a:pt x="17577" y="21811"/>
                    <a:pt x="17624" y="21924"/>
                    <a:pt x="17678" y="22025"/>
                  </a:cubicBezTo>
                  <a:cubicBezTo>
                    <a:pt x="17779" y="22203"/>
                    <a:pt x="17903" y="22375"/>
                    <a:pt x="18016" y="22547"/>
                  </a:cubicBezTo>
                  <a:cubicBezTo>
                    <a:pt x="18075" y="22619"/>
                    <a:pt x="18129" y="22708"/>
                    <a:pt x="18182" y="22785"/>
                  </a:cubicBezTo>
                  <a:cubicBezTo>
                    <a:pt x="18319" y="22963"/>
                    <a:pt x="18479" y="23129"/>
                    <a:pt x="18640" y="23301"/>
                  </a:cubicBezTo>
                  <a:cubicBezTo>
                    <a:pt x="18693" y="23361"/>
                    <a:pt x="18735" y="23414"/>
                    <a:pt x="18788" y="23474"/>
                  </a:cubicBezTo>
                  <a:cubicBezTo>
                    <a:pt x="18960" y="23646"/>
                    <a:pt x="19138" y="23794"/>
                    <a:pt x="19316" y="23955"/>
                  </a:cubicBezTo>
                  <a:cubicBezTo>
                    <a:pt x="19382" y="24014"/>
                    <a:pt x="19429" y="24062"/>
                    <a:pt x="19495" y="24121"/>
                  </a:cubicBezTo>
                  <a:cubicBezTo>
                    <a:pt x="19649" y="24252"/>
                    <a:pt x="19821" y="24370"/>
                    <a:pt x="19993" y="24507"/>
                  </a:cubicBezTo>
                  <a:cubicBezTo>
                    <a:pt x="20082" y="24572"/>
                    <a:pt x="20160" y="24637"/>
                    <a:pt x="20261" y="24703"/>
                  </a:cubicBezTo>
                  <a:cubicBezTo>
                    <a:pt x="20362" y="24780"/>
                    <a:pt x="20457" y="24845"/>
                    <a:pt x="20563" y="24911"/>
                  </a:cubicBezTo>
                  <a:cubicBezTo>
                    <a:pt x="20985" y="25208"/>
                    <a:pt x="21430" y="25493"/>
                    <a:pt x="21852" y="25760"/>
                  </a:cubicBezTo>
                  <a:cubicBezTo>
                    <a:pt x="22475" y="26146"/>
                    <a:pt x="23140" y="26550"/>
                    <a:pt x="23871" y="26555"/>
                  </a:cubicBezTo>
                  <a:cubicBezTo>
                    <a:pt x="23890" y="26556"/>
                    <a:pt x="23908" y="26556"/>
                    <a:pt x="23927" y="26556"/>
                  </a:cubicBezTo>
                  <a:cubicBezTo>
                    <a:pt x="24680" y="26556"/>
                    <a:pt x="25415" y="26148"/>
                    <a:pt x="26169" y="26148"/>
                  </a:cubicBezTo>
                  <a:cubicBezTo>
                    <a:pt x="26252" y="26148"/>
                    <a:pt x="26335" y="26153"/>
                    <a:pt x="26418" y="26164"/>
                  </a:cubicBezTo>
                  <a:cubicBezTo>
                    <a:pt x="27487" y="26318"/>
                    <a:pt x="28194" y="27411"/>
                    <a:pt x="28407" y="28479"/>
                  </a:cubicBezTo>
                  <a:cubicBezTo>
                    <a:pt x="28615" y="29548"/>
                    <a:pt x="28502" y="30641"/>
                    <a:pt x="28728" y="31716"/>
                  </a:cubicBezTo>
                  <a:cubicBezTo>
                    <a:pt x="28966" y="32802"/>
                    <a:pt x="29547" y="33782"/>
                    <a:pt x="29993" y="34815"/>
                  </a:cubicBezTo>
                  <a:cubicBezTo>
                    <a:pt x="30640" y="36300"/>
                    <a:pt x="31002" y="37849"/>
                    <a:pt x="31234" y="39447"/>
                  </a:cubicBezTo>
                  <a:lnTo>
                    <a:pt x="35889" y="39447"/>
                  </a:lnTo>
                  <a:cubicBezTo>
                    <a:pt x="35735" y="29328"/>
                    <a:pt x="31768" y="20142"/>
                    <a:pt x="25403" y="13231"/>
                  </a:cubicBezTo>
                  <a:lnTo>
                    <a:pt x="25379" y="13207"/>
                  </a:lnTo>
                  <a:cubicBezTo>
                    <a:pt x="23788" y="11503"/>
                    <a:pt x="22054" y="9941"/>
                    <a:pt x="20207" y="8546"/>
                  </a:cubicBezTo>
                  <a:cubicBezTo>
                    <a:pt x="18533" y="7293"/>
                    <a:pt x="16769" y="6170"/>
                    <a:pt x="14928" y="5197"/>
                  </a:cubicBezTo>
                  <a:cubicBezTo>
                    <a:pt x="14002" y="4710"/>
                    <a:pt x="13034" y="4300"/>
                    <a:pt x="12090" y="3843"/>
                  </a:cubicBezTo>
                  <a:cubicBezTo>
                    <a:pt x="11395" y="3492"/>
                    <a:pt x="11015" y="2863"/>
                    <a:pt x="10665" y="2198"/>
                  </a:cubicBezTo>
                  <a:lnTo>
                    <a:pt x="10665" y="2192"/>
                  </a:lnTo>
                  <a:cubicBezTo>
                    <a:pt x="10653" y="2186"/>
                    <a:pt x="10647" y="2180"/>
                    <a:pt x="10629" y="2180"/>
                  </a:cubicBezTo>
                  <a:cubicBezTo>
                    <a:pt x="10546" y="2150"/>
                    <a:pt x="10469" y="2127"/>
                    <a:pt x="10392" y="2097"/>
                  </a:cubicBezTo>
                  <a:cubicBezTo>
                    <a:pt x="10332" y="2079"/>
                    <a:pt x="10279" y="2061"/>
                    <a:pt x="10231" y="2044"/>
                  </a:cubicBezTo>
                  <a:cubicBezTo>
                    <a:pt x="10142" y="2008"/>
                    <a:pt x="10041" y="1978"/>
                    <a:pt x="9952" y="1949"/>
                  </a:cubicBezTo>
                  <a:lnTo>
                    <a:pt x="9489" y="1794"/>
                  </a:lnTo>
                  <a:cubicBezTo>
                    <a:pt x="9311" y="1735"/>
                    <a:pt x="9133" y="1675"/>
                    <a:pt x="8955" y="1622"/>
                  </a:cubicBezTo>
                  <a:cubicBezTo>
                    <a:pt x="8569" y="1503"/>
                    <a:pt x="8183" y="1390"/>
                    <a:pt x="7797" y="1278"/>
                  </a:cubicBezTo>
                  <a:cubicBezTo>
                    <a:pt x="7547" y="1212"/>
                    <a:pt x="7304" y="1147"/>
                    <a:pt x="7061" y="1088"/>
                  </a:cubicBezTo>
                  <a:cubicBezTo>
                    <a:pt x="6954" y="1058"/>
                    <a:pt x="6853" y="1028"/>
                    <a:pt x="6746" y="1004"/>
                  </a:cubicBezTo>
                  <a:cubicBezTo>
                    <a:pt x="6300" y="892"/>
                    <a:pt x="5849" y="791"/>
                    <a:pt x="5398" y="696"/>
                  </a:cubicBezTo>
                  <a:cubicBezTo>
                    <a:pt x="5279" y="672"/>
                    <a:pt x="5160" y="642"/>
                    <a:pt x="5036" y="619"/>
                  </a:cubicBezTo>
                  <a:cubicBezTo>
                    <a:pt x="4929" y="595"/>
                    <a:pt x="4834" y="577"/>
                    <a:pt x="4739" y="559"/>
                  </a:cubicBezTo>
                  <a:cubicBezTo>
                    <a:pt x="4650" y="547"/>
                    <a:pt x="4561" y="524"/>
                    <a:pt x="4472" y="506"/>
                  </a:cubicBezTo>
                  <a:lnTo>
                    <a:pt x="4092" y="440"/>
                  </a:lnTo>
                  <a:cubicBezTo>
                    <a:pt x="3908" y="411"/>
                    <a:pt x="3729" y="381"/>
                    <a:pt x="3539" y="351"/>
                  </a:cubicBezTo>
                  <a:cubicBezTo>
                    <a:pt x="3527" y="351"/>
                    <a:pt x="3510" y="345"/>
                    <a:pt x="3498" y="345"/>
                  </a:cubicBezTo>
                  <a:cubicBezTo>
                    <a:pt x="3314" y="316"/>
                    <a:pt x="3136" y="292"/>
                    <a:pt x="2946" y="262"/>
                  </a:cubicBezTo>
                  <a:cubicBezTo>
                    <a:pt x="2761" y="238"/>
                    <a:pt x="2571" y="209"/>
                    <a:pt x="2376" y="191"/>
                  </a:cubicBezTo>
                  <a:cubicBezTo>
                    <a:pt x="2191" y="161"/>
                    <a:pt x="1995" y="138"/>
                    <a:pt x="1805" y="114"/>
                  </a:cubicBezTo>
                  <a:cubicBezTo>
                    <a:pt x="1598" y="90"/>
                    <a:pt x="1396" y="72"/>
                    <a:pt x="1188" y="48"/>
                  </a:cubicBezTo>
                  <a:cubicBezTo>
                    <a:pt x="1010" y="31"/>
                    <a:pt x="838" y="13"/>
                    <a:pt x="659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 rot="10800000">
              <a:off x="7440610" y="-29892"/>
              <a:ext cx="1530223" cy="1688597"/>
            </a:xfrm>
            <a:custGeom>
              <a:avLst/>
              <a:gdLst/>
              <a:ahLst/>
              <a:cxnLst/>
              <a:rect l="l" t="t" r="r" b="b"/>
              <a:pathLst>
                <a:path w="35682" h="39375" extrusionOk="0">
                  <a:moveTo>
                    <a:pt x="238" y="0"/>
                  </a:moveTo>
                  <a:lnTo>
                    <a:pt x="238" y="0"/>
                  </a:lnTo>
                  <a:cubicBezTo>
                    <a:pt x="0" y="1045"/>
                    <a:pt x="748" y="2084"/>
                    <a:pt x="1574" y="2791"/>
                  </a:cubicBezTo>
                  <a:cubicBezTo>
                    <a:pt x="4786" y="5576"/>
                    <a:pt x="9590" y="6389"/>
                    <a:pt x="12891" y="8800"/>
                  </a:cubicBezTo>
                  <a:lnTo>
                    <a:pt x="12897" y="8812"/>
                  </a:lnTo>
                  <a:cubicBezTo>
                    <a:pt x="13830" y="9501"/>
                    <a:pt x="14637" y="10303"/>
                    <a:pt x="15261" y="11318"/>
                  </a:cubicBezTo>
                  <a:cubicBezTo>
                    <a:pt x="15207" y="11309"/>
                    <a:pt x="15157" y="11305"/>
                    <a:pt x="15109" y="11305"/>
                  </a:cubicBezTo>
                  <a:cubicBezTo>
                    <a:pt x="15060" y="11305"/>
                    <a:pt x="15014" y="11309"/>
                    <a:pt x="14970" y="11318"/>
                  </a:cubicBezTo>
                  <a:cubicBezTo>
                    <a:pt x="14964" y="11318"/>
                    <a:pt x="14946" y="11324"/>
                    <a:pt x="14934" y="11324"/>
                  </a:cubicBezTo>
                  <a:cubicBezTo>
                    <a:pt x="14875" y="11342"/>
                    <a:pt x="14815" y="11354"/>
                    <a:pt x="14762" y="11377"/>
                  </a:cubicBezTo>
                  <a:cubicBezTo>
                    <a:pt x="14738" y="11383"/>
                    <a:pt x="14708" y="11401"/>
                    <a:pt x="14691" y="11413"/>
                  </a:cubicBezTo>
                  <a:cubicBezTo>
                    <a:pt x="14673" y="11413"/>
                    <a:pt x="14667" y="11425"/>
                    <a:pt x="14661" y="11431"/>
                  </a:cubicBezTo>
                  <a:cubicBezTo>
                    <a:pt x="14619" y="11455"/>
                    <a:pt x="14590" y="11472"/>
                    <a:pt x="14554" y="11496"/>
                  </a:cubicBezTo>
                  <a:cubicBezTo>
                    <a:pt x="14542" y="11514"/>
                    <a:pt x="14524" y="11520"/>
                    <a:pt x="14513" y="11532"/>
                  </a:cubicBezTo>
                  <a:cubicBezTo>
                    <a:pt x="14465" y="11573"/>
                    <a:pt x="14423" y="11615"/>
                    <a:pt x="14376" y="11662"/>
                  </a:cubicBezTo>
                  <a:cubicBezTo>
                    <a:pt x="14370" y="11674"/>
                    <a:pt x="14352" y="11692"/>
                    <a:pt x="14340" y="11704"/>
                  </a:cubicBezTo>
                  <a:cubicBezTo>
                    <a:pt x="14334" y="11728"/>
                    <a:pt x="14317" y="11740"/>
                    <a:pt x="14305" y="11757"/>
                  </a:cubicBezTo>
                  <a:lnTo>
                    <a:pt x="14233" y="11846"/>
                  </a:lnTo>
                  <a:cubicBezTo>
                    <a:pt x="14233" y="11852"/>
                    <a:pt x="14228" y="11852"/>
                    <a:pt x="14228" y="11858"/>
                  </a:cubicBezTo>
                  <a:cubicBezTo>
                    <a:pt x="14204" y="11888"/>
                    <a:pt x="14186" y="11918"/>
                    <a:pt x="14168" y="11959"/>
                  </a:cubicBezTo>
                  <a:cubicBezTo>
                    <a:pt x="14127" y="12030"/>
                    <a:pt x="14097" y="12108"/>
                    <a:pt x="14067" y="12179"/>
                  </a:cubicBezTo>
                  <a:cubicBezTo>
                    <a:pt x="14049" y="12215"/>
                    <a:pt x="14043" y="12262"/>
                    <a:pt x="14026" y="12298"/>
                  </a:cubicBezTo>
                  <a:cubicBezTo>
                    <a:pt x="14014" y="12333"/>
                    <a:pt x="14008" y="12381"/>
                    <a:pt x="13996" y="12416"/>
                  </a:cubicBezTo>
                  <a:cubicBezTo>
                    <a:pt x="13984" y="12500"/>
                    <a:pt x="13978" y="12583"/>
                    <a:pt x="13978" y="12660"/>
                  </a:cubicBezTo>
                  <a:cubicBezTo>
                    <a:pt x="13978" y="12707"/>
                    <a:pt x="13978" y="12761"/>
                    <a:pt x="13984" y="12802"/>
                  </a:cubicBezTo>
                  <a:cubicBezTo>
                    <a:pt x="14067" y="13551"/>
                    <a:pt x="14613" y="14162"/>
                    <a:pt x="15172" y="14673"/>
                  </a:cubicBezTo>
                  <a:cubicBezTo>
                    <a:pt x="15730" y="15195"/>
                    <a:pt x="16341" y="15688"/>
                    <a:pt x="16632" y="16383"/>
                  </a:cubicBezTo>
                  <a:cubicBezTo>
                    <a:pt x="17042" y="17321"/>
                    <a:pt x="16781" y="18414"/>
                    <a:pt x="16894" y="19429"/>
                  </a:cubicBezTo>
                  <a:cubicBezTo>
                    <a:pt x="16900" y="19447"/>
                    <a:pt x="16900" y="19453"/>
                    <a:pt x="16900" y="19465"/>
                  </a:cubicBezTo>
                  <a:lnTo>
                    <a:pt x="16900" y="19489"/>
                  </a:lnTo>
                  <a:lnTo>
                    <a:pt x="16900" y="19512"/>
                  </a:lnTo>
                  <a:cubicBezTo>
                    <a:pt x="16900" y="19518"/>
                    <a:pt x="16906" y="19536"/>
                    <a:pt x="16906" y="19548"/>
                  </a:cubicBezTo>
                  <a:cubicBezTo>
                    <a:pt x="16906" y="19566"/>
                    <a:pt x="16917" y="19584"/>
                    <a:pt x="16917" y="19601"/>
                  </a:cubicBezTo>
                  <a:cubicBezTo>
                    <a:pt x="16923" y="19631"/>
                    <a:pt x="16923" y="19661"/>
                    <a:pt x="16929" y="19690"/>
                  </a:cubicBezTo>
                  <a:cubicBezTo>
                    <a:pt x="16935" y="19738"/>
                    <a:pt x="16947" y="19774"/>
                    <a:pt x="16953" y="19815"/>
                  </a:cubicBezTo>
                  <a:cubicBezTo>
                    <a:pt x="16959" y="19845"/>
                    <a:pt x="16965" y="19886"/>
                    <a:pt x="16977" y="19922"/>
                  </a:cubicBezTo>
                  <a:cubicBezTo>
                    <a:pt x="16989" y="19958"/>
                    <a:pt x="16995" y="19993"/>
                    <a:pt x="17006" y="20035"/>
                  </a:cubicBezTo>
                  <a:cubicBezTo>
                    <a:pt x="17012" y="20070"/>
                    <a:pt x="17024" y="20106"/>
                    <a:pt x="17036" y="20142"/>
                  </a:cubicBezTo>
                  <a:cubicBezTo>
                    <a:pt x="17048" y="20195"/>
                    <a:pt x="17066" y="20243"/>
                    <a:pt x="17078" y="20284"/>
                  </a:cubicBezTo>
                  <a:cubicBezTo>
                    <a:pt x="17078" y="20308"/>
                    <a:pt x="17084" y="20320"/>
                    <a:pt x="17096" y="20344"/>
                  </a:cubicBezTo>
                  <a:cubicBezTo>
                    <a:pt x="17113" y="20403"/>
                    <a:pt x="17131" y="20456"/>
                    <a:pt x="17155" y="20510"/>
                  </a:cubicBezTo>
                  <a:cubicBezTo>
                    <a:pt x="17161" y="20528"/>
                    <a:pt x="17167" y="20545"/>
                    <a:pt x="17173" y="20569"/>
                  </a:cubicBezTo>
                  <a:cubicBezTo>
                    <a:pt x="17185" y="20599"/>
                    <a:pt x="17196" y="20635"/>
                    <a:pt x="17214" y="20664"/>
                  </a:cubicBezTo>
                  <a:cubicBezTo>
                    <a:pt x="17226" y="20718"/>
                    <a:pt x="17250" y="20759"/>
                    <a:pt x="17274" y="20807"/>
                  </a:cubicBezTo>
                  <a:cubicBezTo>
                    <a:pt x="17291" y="20854"/>
                    <a:pt x="17315" y="20914"/>
                    <a:pt x="17345" y="20967"/>
                  </a:cubicBezTo>
                  <a:cubicBezTo>
                    <a:pt x="17369" y="21003"/>
                    <a:pt x="17392" y="21050"/>
                    <a:pt x="17410" y="21092"/>
                  </a:cubicBezTo>
                  <a:cubicBezTo>
                    <a:pt x="17428" y="21133"/>
                    <a:pt x="17452" y="21163"/>
                    <a:pt x="17464" y="21193"/>
                  </a:cubicBezTo>
                  <a:cubicBezTo>
                    <a:pt x="17470" y="21205"/>
                    <a:pt x="17487" y="21228"/>
                    <a:pt x="17493" y="21240"/>
                  </a:cubicBezTo>
                  <a:cubicBezTo>
                    <a:pt x="17523" y="21294"/>
                    <a:pt x="17553" y="21341"/>
                    <a:pt x="17582" y="21383"/>
                  </a:cubicBezTo>
                  <a:cubicBezTo>
                    <a:pt x="17618" y="21436"/>
                    <a:pt x="17648" y="21490"/>
                    <a:pt x="17689" y="21537"/>
                  </a:cubicBezTo>
                  <a:cubicBezTo>
                    <a:pt x="17725" y="21597"/>
                    <a:pt x="17767" y="21668"/>
                    <a:pt x="17814" y="21727"/>
                  </a:cubicBezTo>
                  <a:cubicBezTo>
                    <a:pt x="17850" y="21787"/>
                    <a:pt x="17897" y="21834"/>
                    <a:pt x="17939" y="21893"/>
                  </a:cubicBezTo>
                  <a:cubicBezTo>
                    <a:pt x="17986" y="21953"/>
                    <a:pt x="18034" y="22024"/>
                    <a:pt x="18087" y="22083"/>
                  </a:cubicBezTo>
                  <a:cubicBezTo>
                    <a:pt x="18135" y="22143"/>
                    <a:pt x="18182" y="22202"/>
                    <a:pt x="18236" y="22262"/>
                  </a:cubicBezTo>
                  <a:cubicBezTo>
                    <a:pt x="18283" y="22309"/>
                    <a:pt x="18325" y="22363"/>
                    <a:pt x="18378" y="22416"/>
                  </a:cubicBezTo>
                  <a:cubicBezTo>
                    <a:pt x="18972" y="23051"/>
                    <a:pt x="19690" y="23615"/>
                    <a:pt x="20433" y="24120"/>
                  </a:cubicBezTo>
                  <a:cubicBezTo>
                    <a:pt x="20629" y="24257"/>
                    <a:pt x="20825" y="24381"/>
                    <a:pt x="21020" y="24506"/>
                  </a:cubicBezTo>
                  <a:cubicBezTo>
                    <a:pt x="21026" y="24518"/>
                    <a:pt x="21032" y="24524"/>
                    <a:pt x="21044" y="24524"/>
                  </a:cubicBezTo>
                  <a:cubicBezTo>
                    <a:pt x="21151" y="24595"/>
                    <a:pt x="21258" y="24666"/>
                    <a:pt x="21371" y="24732"/>
                  </a:cubicBezTo>
                  <a:cubicBezTo>
                    <a:pt x="21460" y="24785"/>
                    <a:pt x="21537" y="24845"/>
                    <a:pt x="21626" y="24892"/>
                  </a:cubicBezTo>
                  <a:cubicBezTo>
                    <a:pt x="22250" y="25278"/>
                    <a:pt x="22915" y="25682"/>
                    <a:pt x="23645" y="25688"/>
                  </a:cubicBezTo>
                  <a:cubicBezTo>
                    <a:pt x="23659" y="25688"/>
                    <a:pt x="23674" y="25688"/>
                    <a:pt x="23688" y="25688"/>
                  </a:cubicBezTo>
                  <a:cubicBezTo>
                    <a:pt x="24450" y="25688"/>
                    <a:pt x="25186" y="25274"/>
                    <a:pt x="25944" y="25274"/>
                  </a:cubicBezTo>
                  <a:cubicBezTo>
                    <a:pt x="26026" y="25274"/>
                    <a:pt x="26109" y="25279"/>
                    <a:pt x="26192" y="25290"/>
                  </a:cubicBezTo>
                  <a:cubicBezTo>
                    <a:pt x="27267" y="25444"/>
                    <a:pt x="27968" y="26537"/>
                    <a:pt x="28182" y="27606"/>
                  </a:cubicBezTo>
                  <a:cubicBezTo>
                    <a:pt x="28389" y="28675"/>
                    <a:pt x="28271" y="29773"/>
                    <a:pt x="28502" y="30842"/>
                  </a:cubicBezTo>
                  <a:cubicBezTo>
                    <a:pt x="28740" y="31929"/>
                    <a:pt x="29316" y="32908"/>
                    <a:pt x="29761" y="33941"/>
                  </a:cubicBezTo>
                  <a:cubicBezTo>
                    <a:pt x="30521" y="35669"/>
                    <a:pt x="30883" y="37504"/>
                    <a:pt x="31109" y="39375"/>
                  </a:cubicBezTo>
                  <a:lnTo>
                    <a:pt x="35657" y="39375"/>
                  </a:lnTo>
                  <a:lnTo>
                    <a:pt x="35657" y="39197"/>
                  </a:lnTo>
                  <a:cubicBezTo>
                    <a:pt x="35657" y="39036"/>
                    <a:pt x="35652" y="38876"/>
                    <a:pt x="35681" y="38727"/>
                  </a:cubicBezTo>
                  <a:cubicBezTo>
                    <a:pt x="35681" y="38603"/>
                    <a:pt x="35669" y="38472"/>
                    <a:pt x="35669" y="38342"/>
                  </a:cubicBezTo>
                  <a:cubicBezTo>
                    <a:pt x="35652" y="37178"/>
                    <a:pt x="35574" y="36038"/>
                    <a:pt x="35450" y="34898"/>
                  </a:cubicBezTo>
                  <a:cubicBezTo>
                    <a:pt x="35432" y="34737"/>
                    <a:pt x="35420" y="34583"/>
                    <a:pt x="35396" y="34422"/>
                  </a:cubicBezTo>
                  <a:cubicBezTo>
                    <a:pt x="35390" y="34322"/>
                    <a:pt x="35372" y="34209"/>
                    <a:pt x="35361" y="34108"/>
                  </a:cubicBezTo>
                  <a:cubicBezTo>
                    <a:pt x="35343" y="33977"/>
                    <a:pt x="35325" y="33846"/>
                    <a:pt x="35307" y="33722"/>
                  </a:cubicBezTo>
                  <a:cubicBezTo>
                    <a:pt x="35295" y="33591"/>
                    <a:pt x="35277" y="33461"/>
                    <a:pt x="35254" y="33336"/>
                  </a:cubicBezTo>
                  <a:cubicBezTo>
                    <a:pt x="35242" y="33223"/>
                    <a:pt x="35218" y="33116"/>
                    <a:pt x="35206" y="33009"/>
                  </a:cubicBezTo>
                  <a:cubicBezTo>
                    <a:pt x="35182" y="32867"/>
                    <a:pt x="35153" y="32724"/>
                    <a:pt x="35129" y="32576"/>
                  </a:cubicBezTo>
                  <a:cubicBezTo>
                    <a:pt x="35105" y="32475"/>
                    <a:pt x="35093" y="32362"/>
                    <a:pt x="35070" y="32249"/>
                  </a:cubicBezTo>
                  <a:cubicBezTo>
                    <a:pt x="35040" y="32101"/>
                    <a:pt x="35016" y="31958"/>
                    <a:pt x="34987" y="31810"/>
                  </a:cubicBezTo>
                  <a:cubicBezTo>
                    <a:pt x="34969" y="31709"/>
                    <a:pt x="34951" y="31602"/>
                    <a:pt x="34927" y="31501"/>
                  </a:cubicBezTo>
                  <a:lnTo>
                    <a:pt x="34838" y="31056"/>
                  </a:lnTo>
                  <a:cubicBezTo>
                    <a:pt x="34767" y="30682"/>
                    <a:pt x="34678" y="30307"/>
                    <a:pt x="34589" y="29933"/>
                  </a:cubicBezTo>
                  <a:cubicBezTo>
                    <a:pt x="34559" y="29809"/>
                    <a:pt x="34529" y="29690"/>
                    <a:pt x="34500" y="29571"/>
                  </a:cubicBezTo>
                  <a:cubicBezTo>
                    <a:pt x="34464" y="29429"/>
                    <a:pt x="34422" y="29280"/>
                    <a:pt x="34387" y="29138"/>
                  </a:cubicBezTo>
                  <a:cubicBezTo>
                    <a:pt x="34387" y="29126"/>
                    <a:pt x="34381" y="29114"/>
                    <a:pt x="34381" y="29108"/>
                  </a:cubicBezTo>
                  <a:cubicBezTo>
                    <a:pt x="34345" y="28971"/>
                    <a:pt x="34298" y="28823"/>
                    <a:pt x="34262" y="28680"/>
                  </a:cubicBezTo>
                  <a:cubicBezTo>
                    <a:pt x="34226" y="28538"/>
                    <a:pt x="34179" y="28407"/>
                    <a:pt x="34143" y="28265"/>
                  </a:cubicBezTo>
                  <a:cubicBezTo>
                    <a:pt x="34090" y="28081"/>
                    <a:pt x="34030" y="27903"/>
                    <a:pt x="33977" y="27724"/>
                  </a:cubicBezTo>
                  <a:cubicBezTo>
                    <a:pt x="33906" y="27487"/>
                    <a:pt x="33823" y="27238"/>
                    <a:pt x="33751" y="27000"/>
                  </a:cubicBezTo>
                  <a:cubicBezTo>
                    <a:pt x="33698" y="26828"/>
                    <a:pt x="33639" y="26662"/>
                    <a:pt x="33579" y="26489"/>
                  </a:cubicBezTo>
                  <a:cubicBezTo>
                    <a:pt x="31768" y="21187"/>
                    <a:pt x="28864" y="16389"/>
                    <a:pt x="25124" y="12369"/>
                  </a:cubicBezTo>
                  <a:cubicBezTo>
                    <a:pt x="24856" y="12084"/>
                    <a:pt x="24583" y="11793"/>
                    <a:pt x="24298" y="11508"/>
                  </a:cubicBezTo>
                  <a:lnTo>
                    <a:pt x="23912" y="11122"/>
                  </a:lnTo>
                  <a:cubicBezTo>
                    <a:pt x="23218" y="10433"/>
                    <a:pt x="22481" y="9768"/>
                    <a:pt x="21733" y="9127"/>
                  </a:cubicBezTo>
                  <a:lnTo>
                    <a:pt x="21329" y="8794"/>
                  </a:lnTo>
                  <a:cubicBezTo>
                    <a:pt x="21222" y="8699"/>
                    <a:pt x="21104" y="8598"/>
                    <a:pt x="20985" y="8503"/>
                  </a:cubicBezTo>
                  <a:lnTo>
                    <a:pt x="20646" y="8236"/>
                  </a:lnTo>
                  <a:cubicBezTo>
                    <a:pt x="20498" y="8117"/>
                    <a:pt x="20350" y="7999"/>
                    <a:pt x="20201" y="7886"/>
                  </a:cubicBezTo>
                  <a:lnTo>
                    <a:pt x="19952" y="7696"/>
                  </a:lnTo>
                  <a:cubicBezTo>
                    <a:pt x="19696" y="7500"/>
                    <a:pt x="19429" y="7310"/>
                    <a:pt x="19174" y="7126"/>
                  </a:cubicBezTo>
                  <a:cubicBezTo>
                    <a:pt x="19073" y="7054"/>
                    <a:pt x="18984" y="6989"/>
                    <a:pt x="18889" y="6924"/>
                  </a:cubicBezTo>
                  <a:cubicBezTo>
                    <a:pt x="18651" y="6752"/>
                    <a:pt x="18414" y="6591"/>
                    <a:pt x="18170" y="6425"/>
                  </a:cubicBezTo>
                  <a:cubicBezTo>
                    <a:pt x="18052" y="6354"/>
                    <a:pt x="17927" y="6271"/>
                    <a:pt x="17808" y="6188"/>
                  </a:cubicBezTo>
                  <a:cubicBezTo>
                    <a:pt x="17677" y="6104"/>
                    <a:pt x="17559" y="6027"/>
                    <a:pt x="17434" y="5950"/>
                  </a:cubicBezTo>
                  <a:cubicBezTo>
                    <a:pt x="17191" y="5796"/>
                    <a:pt x="16947" y="5641"/>
                    <a:pt x="16692" y="5493"/>
                  </a:cubicBezTo>
                  <a:lnTo>
                    <a:pt x="16312" y="5267"/>
                  </a:lnTo>
                  <a:cubicBezTo>
                    <a:pt x="16193" y="5202"/>
                    <a:pt x="16068" y="5125"/>
                    <a:pt x="15950" y="5059"/>
                  </a:cubicBezTo>
                  <a:cubicBezTo>
                    <a:pt x="15688" y="4911"/>
                    <a:pt x="15421" y="4762"/>
                    <a:pt x="15166" y="4620"/>
                  </a:cubicBezTo>
                  <a:cubicBezTo>
                    <a:pt x="15029" y="4549"/>
                    <a:pt x="14904" y="4483"/>
                    <a:pt x="14780" y="4412"/>
                  </a:cubicBezTo>
                  <a:cubicBezTo>
                    <a:pt x="14334" y="4175"/>
                    <a:pt x="13877" y="3949"/>
                    <a:pt x="13420" y="3723"/>
                  </a:cubicBezTo>
                  <a:cubicBezTo>
                    <a:pt x="13277" y="3658"/>
                    <a:pt x="13147" y="3593"/>
                    <a:pt x="13004" y="3521"/>
                  </a:cubicBezTo>
                  <a:lnTo>
                    <a:pt x="12957" y="3504"/>
                  </a:lnTo>
                  <a:cubicBezTo>
                    <a:pt x="12642" y="3355"/>
                    <a:pt x="12315" y="3207"/>
                    <a:pt x="11989" y="3064"/>
                  </a:cubicBezTo>
                  <a:cubicBezTo>
                    <a:pt x="11959" y="3046"/>
                    <a:pt x="11935" y="3040"/>
                    <a:pt x="11906" y="3029"/>
                  </a:cubicBezTo>
                  <a:cubicBezTo>
                    <a:pt x="11763" y="2957"/>
                    <a:pt x="11615" y="2898"/>
                    <a:pt x="11472" y="2839"/>
                  </a:cubicBezTo>
                  <a:cubicBezTo>
                    <a:pt x="11371" y="2803"/>
                    <a:pt x="11276" y="2761"/>
                    <a:pt x="11175" y="2720"/>
                  </a:cubicBezTo>
                  <a:cubicBezTo>
                    <a:pt x="11057" y="2672"/>
                    <a:pt x="10938" y="2625"/>
                    <a:pt x="10813" y="2571"/>
                  </a:cubicBezTo>
                  <a:cubicBezTo>
                    <a:pt x="10659" y="2506"/>
                    <a:pt x="10504" y="2447"/>
                    <a:pt x="10344" y="2387"/>
                  </a:cubicBezTo>
                  <a:cubicBezTo>
                    <a:pt x="10314" y="2381"/>
                    <a:pt x="10297" y="2364"/>
                    <a:pt x="10267" y="2358"/>
                  </a:cubicBezTo>
                  <a:cubicBezTo>
                    <a:pt x="10101" y="2292"/>
                    <a:pt x="9923" y="2227"/>
                    <a:pt x="9750" y="2168"/>
                  </a:cubicBezTo>
                  <a:cubicBezTo>
                    <a:pt x="9738" y="2156"/>
                    <a:pt x="9732" y="2156"/>
                    <a:pt x="9715" y="2150"/>
                  </a:cubicBezTo>
                  <a:cubicBezTo>
                    <a:pt x="9703" y="2144"/>
                    <a:pt x="9691" y="2138"/>
                    <a:pt x="9679" y="2138"/>
                  </a:cubicBezTo>
                  <a:cubicBezTo>
                    <a:pt x="9596" y="2108"/>
                    <a:pt x="9513" y="2084"/>
                    <a:pt x="9442" y="2055"/>
                  </a:cubicBezTo>
                  <a:cubicBezTo>
                    <a:pt x="9287" y="2001"/>
                    <a:pt x="9139" y="1948"/>
                    <a:pt x="8978" y="1900"/>
                  </a:cubicBezTo>
                  <a:cubicBezTo>
                    <a:pt x="8830" y="1847"/>
                    <a:pt x="8681" y="1799"/>
                    <a:pt x="8533" y="1752"/>
                  </a:cubicBezTo>
                  <a:cubicBezTo>
                    <a:pt x="8355" y="1693"/>
                    <a:pt x="8177" y="1633"/>
                    <a:pt x="7999" y="1580"/>
                  </a:cubicBezTo>
                  <a:cubicBezTo>
                    <a:pt x="7838" y="1526"/>
                    <a:pt x="7684" y="1473"/>
                    <a:pt x="7518" y="1431"/>
                  </a:cubicBezTo>
                  <a:cubicBezTo>
                    <a:pt x="7476" y="1413"/>
                    <a:pt x="7429" y="1402"/>
                    <a:pt x="7375" y="1384"/>
                  </a:cubicBezTo>
                  <a:cubicBezTo>
                    <a:pt x="7197" y="1336"/>
                    <a:pt x="7019" y="1289"/>
                    <a:pt x="6841" y="1235"/>
                  </a:cubicBezTo>
                  <a:cubicBezTo>
                    <a:pt x="6597" y="1170"/>
                    <a:pt x="6354" y="1105"/>
                    <a:pt x="6110" y="1045"/>
                  </a:cubicBezTo>
                  <a:cubicBezTo>
                    <a:pt x="5968" y="1010"/>
                    <a:pt x="5819" y="968"/>
                    <a:pt x="5677" y="932"/>
                  </a:cubicBezTo>
                  <a:lnTo>
                    <a:pt x="5119" y="802"/>
                  </a:lnTo>
                  <a:cubicBezTo>
                    <a:pt x="4899" y="748"/>
                    <a:pt x="4673" y="695"/>
                    <a:pt x="4448" y="653"/>
                  </a:cubicBezTo>
                  <a:cubicBezTo>
                    <a:pt x="4388" y="636"/>
                    <a:pt x="4335" y="624"/>
                    <a:pt x="4276" y="612"/>
                  </a:cubicBezTo>
                  <a:cubicBezTo>
                    <a:pt x="4133" y="588"/>
                    <a:pt x="3991" y="564"/>
                    <a:pt x="3854" y="535"/>
                  </a:cubicBezTo>
                  <a:cubicBezTo>
                    <a:pt x="3842" y="535"/>
                    <a:pt x="3830" y="529"/>
                    <a:pt x="3812" y="529"/>
                  </a:cubicBezTo>
                  <a:cubicBezTo>
                    <a:pt x="3801" y="517"/>
                    <a:pt x="3795" y="517"/>
                    <a:pt x="3783" y="517"/>
                  </a:cubicBezTo>
                  <a:cubicBezTo>
                    <a:pt x="3694" y="505"/>
                    <a:pt x="3605" y="481"/>
                    <a:pt x="3515" y="469"/>
                  </a:cubicBezTo>
                  <a:lnTo>
                    <a:pt x="3141" y="398"/>
                  </a:lnTo>
                  <a:cubicBezTo>
                    <a:pt x="2951" y="368"/>
                    <a:pt x="2773" y="339"/>
                    <a:pt x="2589" y="309"/>
                  </a:cubicBezTo>
                  <a:cubicBezTo>
                    <a:pt x="2577" y="309"/>
                    <a:pt x="2559" y="303"/>
                    <a:pt x="2548" y="303"/>
                  </a:cubicBezTo>
                  <a:cubicBezTo>
                    <a:pt x="2476" y="291"/>
                    <a:pt x="2405" y="273"/>
                    <a:pt x="2340" y="267"/>
                  </a:cubicBezTo>
                  <a:cubicBezTo>
                    <a:pt x="2316" y="267"/>
                    <a:pt x="2292" y="261"/>
                    <a:pt x="2269" y="261"/>
                  </a:cubicBezTo>
                  <a:cubicBezTo>
                    <a:pt x="2221" y="250"/>
                    <a:pt x="2174" y="244"/>
                    <a:pt x="2132" y="238"/>
                  </a:cubicBezTo>
                  <a:cubicBezTo>
                    <a:pt x="2043" y="220"/>
                    <a:pt x="1954" y="214"/>
                    <a:pt x="1865" y="202"/>
                  </a:cubicBezTo>
                  <a:cubicBezTo>
                    <a:pt x="1716" y="178"/>
                    <a:pt x="1574" y="155"/>
                    <a:pt x="1425" y="143"/>
                  </a:cubicBezTo>
                  <a:cubicBezTo>
                    <a:pt x="1241" y="113"/>
                    <a:pt x="1045" y="89"/>
                    <a:pt x="855" y="66"/>
                  </a:cubicBezTo>
                  <a:cubicBezTo>
                    <a:pt x="647" y="42"/>
                    <a:pt x="446" y="24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 rot="10800000">
              <a:off x="7634657" y="592450"/>
              <a:ext cx="479025" cy="560721"/>
            </a:xfrm>
            <a:custGeom>
              <a:avLst/>
              <a:gdLst/>
              <a:ahLst/>
              <a:cxnLst/>
              <a:rect l="l" t="t" r="r" b="b"/>
              <a:pathLst>
                <a:path w="11170" h="13075" extrusionOk="0">
                  <a:moveTo>
                    <a:pt x="894" y="0"/>
                  </a:moveTo>
                  <a:cubicBezTo>
                    <a:pt x="425" y="0"/>
                    <a:pt x="40" y="272"/>
                    <a:pt x="24" y="991"/>
                  </a:cubicBezTo>
                  <a:cubicBezTo>
                    <a:pt x="0" y="2404"/>
                    <a:pt x="374" y="4346"/>
                    <a:pt x="938" y="5652"/>
                  </a:cubicBezTo>
                  <a:cubicBezTo>
                    <a:pt x="1538" y="7065"/>
                    <a:pt x="2904" y="7997"/>
                    <a:pt x="4282" y="8680"/>
                  </a:cubicBezTo>
                  <a:cubicBezTo>
                    <a:pt x="5659" y="9369"/>
                    <a:pt x="7132" y="9904"/>
                    <a:pt x="8307" y="10901"/>
                  </a:cubicBezTo>
                  <a:cubicBezTo>
                    <a:pt x="9163" y="11620"/>
                    <a:pt x="9834" y="12576"/>
                    <a:pt x="10837" y="13074"/>
                  </a:cubicBezTo>
                  <a:cubicBezTo>
                    <a:pt x="11170" y="12522"/>
                    <a:pt x="11152" y="11792"/>
                    <a:pt x="10914" y="11186"/>
                  </a:cubicBezTo>
                  <a:cubicBezTo>
                    <a:pt x="10677" y="10569"/>
                    <a:pt x="10249" y="10046"/>
                    <a:pt x="9816" y="9559"/>
                  </a:cubicBezTo>
                  <a:cubicBezTo>
                    <a:pt x="8046" y="7606"/>
                    <a:pt x="5855" y="6026"/>
                    <a:pt x="4371" y="3847"/>
                  </a:cubicBezTo>
                  <a:cubicBezTo>
                    <a:pt x="3652" y="2790"/>
                    <a:pt x="3106" y="1335"/>
                    <a:pt x="2108" y="492"/>
                  </a:cubicBezTo>
                  <a:cubicBezTo>
                    <a:pt x="1762" y="201"/>
                    <a:pt x="1297" y="0"/>
                    <a:pt x="894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 rot="10800000">
              <a:off x="7583713" y="-29896"/>
              <a:ext cx="833513" cy="1310952"/>
            </a:xfrm>
            <a:custGeom>
              <a:avLst/>
              <a:gdLst/>
              <a:ahLst/>
              <a:cxnLst/>
              <a:rect l="l" t="t" r="r" b="b"/>
              <a:pathLst>
                <a:path w="19436" h="30569" extrusionOk="0">
                  <a:moveTo>
                    <a:pt x="0" y="0"/>
                  </a:moveTo>
                  <a:lnTo>
                    <a:pt x="0" y="0"/>
                  </a:lnTo>
                  <a:cubicBezTo>
                    <a:pt x="927" y="695"/>
                    <a:pt x="1734" y="1497"/>
                    <a:pt x="2358" y="2512"/>
                  </a:cubicBezTo>
                  <a:cubicBezTo>
                    <a:pt x="2306" y="2503"/>
                    <a:pt x="2256" y="2499"/>
                    <a:pt x="2206" y="2499"/>
                  </a:cubicBezTo>
                  <a:cubicBezTo>
                    <a:pt x="1881" y="2499"/>
                    <a:pt x="1590" y="2677"/>
                    <a:pt x="1384" y="2939"/>
                  </a:cubicBezTo>
                  <a:cubicBezTo>
                    <a:pt x="1283" y="3070"/>
                    <a:pt x="1200" y="3207"/>
                    <a:pt x="1146" y="3367"/>
                  </a:cubicBezTo>
                  <a:cubicBezTo>
                    <a:pt x="1075" y="3563"/>
                    <a:pt x="1045" y="3789"/>
                    <a:pt x="1069" y="3996"/>
                  </a:cubicBezTo>
                  <a:cubicBezTo>
                    <a:pt x="1146" y="4745"/>
                    <a:pt x="1699" y="5356"/>
                    <a:pt x="2257" y="5867"/>
                  </a:cubicBezTo>
                  <a:cubicBezTo>
                    <a:pt x="2809" y="6383"/>
                    <a:pt x="3426" y="6882"/>
                    <a:pt x="3717" y="7571"/>
                  </a:cubicBezTo>
                  <a:cubicBezTo>
                    <a:pt x="4127" y="8515"/>
                    <a:pt x="3866" y="9608"/>
                    <a:pt x="3979" y="10623"/>
                  </a:cubicBezTo>
                  <a:cubicBezTo>
                    <a:pt x="3985" y="10641"/>
                    <a:pt x="3985" y="10647"/>
                    <a:pt x="3985" y="10659"/>
                  </a:cubicBezTo>
                  <a:lnTo>
                    <a:pt x="3985" y="10683"/>
                  </a:lnTo>
                  <a:lnTo>
                    <a:pt x="3985" y="10706"/>
                  </a:lnTo>
                  <a:cubicBezTo>
                    <a:pt x="3991" y="10736"/>
                    <a:pt x="3991" y="10766"/>
                    <a:pt x="3997" y="10795"/>
                  </a:cubicBezTo>
                  <a:cubicBezTo>
                    <a:pt x="4008" y="10825"/>
                    <a:pt x="4008" y="10855"/>
                    <a:pt x="4014" y="10884"/>
                  </a:cubicBezTo>
                  <a:cubicBezTo>
                    <a:pt x="4020" y="10926"/>
                    <a:pt x="4026" y="10968"/>
                    <a:pt x="4038" y="11009"/>
                  </a:cubicBezTo>
                  <a:cubicBezTo>
                    <a:pt x="4044" y="11039"/>
                    <a:pt x="4050" y="11074"/>
                    <a:pt x="4056" y="11116"/>
                  </a:cubicBezTo>
                  <a:cubicBezTo>
                    <a:pt x="4074" y="11152"/>
                    <a:pt x="4080" y="11187"/>
                    <a:pt x="4086" y="11223"/>
                  </a:cubicBezTo>
                  <a:cubicBezTo>
                    <a:pt x="4097" y="11264"/>
                    <a:pt x="4109" y="11300"/>
                    <a:pt x="4115" y="11336"/>
                  </a:cubicBezTo>
                  <a:cubicBezTo>
                    <a:pt x="4133" y="11389"/>
                    <a:pt x="4145" y="11437"/>
                    <a:pt x="4163" y="11478"/>
                  </a:cubicBezTo>
                  <a:cubicBezTo>
                    <a:pt x="4163" y="11502"/>
                    <a:pt x="4169" y="11514"/>
                    <a:pt x="4175" y="11538"/>
                  </a:cubicBezTo>
                  <a:cubicBezTo>
                    <a:pt x="4198" y="11597"/>
                    <a:pt x="4216" y="11650"/>
                    <a:pt x="4234" y="11698"/>
                  </a:cubicBezTo>
                  <a:cubicBezTo>
                    <a:pt x="4246" y="11722"/>
                    <a:pt x="4252" y="11739"/>
                    <a:pt x="4258" y="11757"/>
                  </a:cubicBezTo>
                  <a:cubicBezTo>
                    <a:pt x="4264" y="11787"/>
                    <a:pt x="4282" y="11829"/>
                    <a:pt x="4293" y="11858"/>
                  </a:cubicBezTo>
                  <a:cubicBezTo>
                    <a:pt x="4311" y="11912"/>
                    <a:pt x="4335" y="11953"/>
                    <a:pt x="4353" y="12001"/>
                  </a:cubicBezTo>
                  <a:cubicBezTo>
                    <a:pt x="4377" y="12048"/>
                    <a:pt x="4400" y="12108"/>
                    <a:pt x="4430" y="12161"/>
                  </a:cubicBezTo>
                  <a:cubicBezTo>
                    <a:pt x="4454" y="12197"/>
                    <a:pt x="4472" y="12244"/>
                    <a:pt x="4495" y="12286"/>
                  </a:cubicBezTo>
                  <a:cubicBezTo>
                    <a:pt x="4513" y="12327"/>
                    <a:pt x="4531" y="12357"/>
                    <a:pt x="4549" y="12387"/>
                  </a:cubicBezTo>
                  <a:cubicBezTo>
                    <a:pt x="4555" y="12399"/>
                    <a:pt x="4572" y="12422"/>
                    <a:pt x="4578" y="12434"/>
                  </a:cubicBezTo>
                  <a:cubicBezTo>
                    <a:pt x="4608" y="12488"/>
                    <a:pt x="4638" y="12535"/>
                    <a:pt x="4667" y="12577"/>
                  </a:cubicBezTo>
                  <a:cubicBezTo>
                    <a:pt x="4703" y="12630"/>
                    <a:pt x="4733" y="12684"/>
                    <a:pt x="4768" y="12731"/>
                  </a:cubicBezTo>
                  <a:cubicBezTo>
                    <a:pt x="4810" y="12791"/>
                    <a:pt x="4852" y="12862"/>
                    <a:pt x="4899" y="12921"/>
                  </a:cubicBezTo>
                  <a:cubicBezTo>
                    <a:pt x="4935" y="12981"/>
                    <a:pt x="4976" y="13028"/>
                    <a:pt x="5024" y="13087"/>
                  </a:cubicBezTo>
                  <a:cubicBezTo>
                    <a:pt x="5065" y="13147"/>
                    <a:pt x="5119" y="13218"/>
                    <a:pt x="5172" y="13277"/>
                  </a:cubicBezTo>
                  <a:cubicBezTo>
                    <a:pt x="5214" y="13337"/>
                    <a:pt x="5267" y="13396"/>
                    <a:pt x="5321" y="13456"/>
                  </a:cubicBezTo>
                  <a:cubicBezTo>
                    <a:pt x="5362" y="13503"/>
                    <a:pt x="5410" y="13557"/>
                    <a:pt x="5463" y="13610"/>
                  </a:cubicBezTo>
                  <a:cubicBezTo>
                    <a:pt x="6057" y="14245"/>
                    <a:pt x="6775" y="14809"/>
                    <a:pt x="7518" y="15314"/>
                  </a:cubicBezTo>
                  <a:cubicBezTo>
                    <a:pt x="7708" y="15451"/>
                    <a:pt x="7910" y="15575"/>
                    <a:pt x="8106" y="15700"/>
                  </a:cubicBezTo>
                  <a:cubicBezTo>
                    <a:pt x="8111" y="15712"/>
                    <a:pt x="8117" y="15718"/>
                    <a:pt x="8123" y="15718"/>
                  </a:cubicBezTo>
                  <a:cubicBezTo>
                    <a:pt x="8236" y="15789"/>
                    <a:pt x="8343" y="15860"/>
                    <a:pt x="8450" y="15926"/>
                  </a:cubicBezTo>
                  <a:cubicBezTo>
                    <a:pt x="8539" y="15979"/>
                    <a:pt x="8622" y="16039"/>
                    <a:pt x="8711" y="16086"/>
                  </a:cubicBezTo>
                  <a:cubicBezTo>
                    <a:pt x="9335" y="16472"/>
                    <a:pt x="9994" y="16876"/>
                    <a:pt x="10730" y="16882"/>
                  </a:cubicBezTo>
                  <a:cubicBezTo>
                    <a:pt x="10744" y="16882"/>
                    <a:pt x="10759" y="16882"/>
                    <a:pt x="10773" y="16882"/>
                  </a:cubicBezTo>
                  <a:cubicBezTo>
                    <a:pt x="11535" y="16882"/>
                    <a:pt x="12271" y="16468"/>
                    <a:pt x="13029" y="16468"/>
                  </a:cubicBezTo>
                  <a:cubicBezTo>
                    <a:pt x="13111" y="16468"/>
                    <a:pt x="13194" y="16473"/>
                    <a:pt x="13277" y="16484"/>
                  </a:cubicBezTo>
                  <a:cubicBezTo>
                    <a:pt x="14352" y="16638"/>
                    <a:pt x="15053" y="17731"/>
                    <a:pt x="15267" y="18800"/>
                  </a:cubicBezTo>
                  <a:cubicBezTo>
                    <a:pt x="15475" y="19869"/>
                    <a:pt x="15356" y="20967"/>
                    <a:pt x="15587" y="22036"/>
                  </a:cubicBezTo>
                  <a:cubicBezTo>
                    <a:pt x="15825" y="23123"/>
                    <a:pt x="16401" y="24102"/>
                    <a:pt x="16846" y="25135"/>
                  </a:cubicBezTo>
                  <a:cubicBezTo>
                    <a:pt x="17606" y="26863"/>
                    <a:pt x="17968" y="28698"/>
                    <a:pt x="18188" y="30569"/>
                  </a:cubicBezTo>
                  <a:lnTo>
                    <a:pt x="19251" y="30569"/>
                  </a:lnTo>
                  <a:cubicBezTo>
                    <a:pt x="19221" y="29815"/>
                    <a:pt x="19221" y="29055"/>
                    <a:pt x="19269" y="28289"/>
                  </a:cubicBezTo>
                  <a:cubicBezTo>
                    <a:pt x="19310" y="26893"/>
                    <a:pt x="19435" y="25432"/>
                    <a:pt x="18859" y="24156"/>
                  </a:cubicBezTo>
                  <a:cubicBezTo>
                    <a:pt x="18331" y="22992"/>
                    <a:pt x="17256" y="22054"/>
                    <a:pt x="17119" y="20795"/>
                  </a:cubicBezTo>
                  <a:cubicBezTo>
                    <a:pt x="17054" y="20207"/>
                    <a:pt x="17208" y="19637"/>
                    <a:pt x="17179" y="19049"/>
                  </a:cubicBezTo>
                  <a:cubicBezTo>
                    <a:pt x="17113" y="17523"/>
                    <a:pt x="15855" y="16294"/>
                    <a:pt x="14465" y="15641"/>
                  </a:cubicBezTo>
                  <a:cubicBezTo>
                    <a:pt x="13076" y="14999"/>
                    <a:pt x="11538" y="14768"/>
                    <a:pt x="10095" y="14239"/>
                  </a:cubicBezTo>
                  <a:cubicBezTo>
                    <a:pt x="8658" y="13723"/>
                    <a:pt x="7245" y="12773"/>
                    <a:pt x="6781" y="11318"/>
                  </a:cubicBezTo>
                  <a:cubicBezTo>
                    <a:pt x="6455" y="10267"/>
                    <a:pt x="6657" y="9079"/>
                    <a:pt x="6461" y="8022"/>
                  </a:cubicBezTo>
                  <a:cubicBezTo>
                    <a:pt x="6395" y="7648"/>
                    <a:pt x="6277" y="7292"/>
                    <a:pt x="6069" y="6965"/>
                  </a:cubicBezTo>
                  <a:cubicBezTo>
                    <a:pt x="5588" y="6205"/>
                    <a:pt x="4727" y="5807"/>
                    <a:pt x="4050" y="5226"/>
                  </a:cubicBezTo>
                  <a:cubicBezTo>
                    <a:pt x="3361" y="4656"/>
                    <a:pt x="2821" y="3676"/>
                    <a:pt x="3266" y="2892"/>
                  </a:cubicBezTo>
                  <a:cubicBezTo>
                    <a:pt x="3367" y="2696"/>
                    <a:pt x="3539" y="2518"/>
                    <a:pt x="3510" y="2304"/>
                  </a:cubicBezTo>
                  <a:cubicBezTo>
                    <a:pt x="3486" y="2096"/>
                    <a:pt x="3302" y="1960"/>
                    <a:pt x="3130" y="1853"/>
                  </a:cubicBezTo>
                  <a:cubicBezTo>
                    <a:pt x="2120" y="1182"/>
                    <a:pt x="1075" y="558"/>
                    <a:pt x="0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 rot="10800000">
              <a:off x="8048721" y="-29896"/>
              <a:ext cx="1095283" cy="1310437"/>
            </a:xfrm>
            <a:custGeom>
              <a:avLst/>
              <a:gdLst/>
              <a:ahLst/>
              <a:cxnLst/>
              <a:rect l="l" t="t" r="r" b="b"/>
              <a:pathLst>
                <a:path w="25540" h="30557" extrusionOk="0">
                  <a:moveTo>
                    <a:pt x="0" y="0"/>
                  </a:moveTo>
                  <a:lnTo>
                    <a:pt x="0" y="8675"/>
                  </a:lnTo>
                  <a:cubicBezTo>
                    <a:pt x="481" y="9477"/>
                    <a:pt x="897" y="10308"/>
                    <a:pt x="1182" y="11205"/>
                  </a:cubicBezTo>
                  <a:cubicBezTo>
                    <a:pt x="1491" y="12203"/>
                    <a:pt x="1616" y="13254"/>
                    <a:pt x="2043" y="14210"/>
                  </a:cubicBezTo>
                  <a:cubicBezTo>
                    <a:pt x="2518" y="15272"/>
                    <a:pt x="3320" y="16151"/>
                    <a:pt x="3931" y="17137"/>
                  </a:cubicBezTo>
                  <a:cubicBezTo>
                    <a:pt x="5250" y="19245"/>
                    <a:pt x="5529" y="22036"/>
                    <a:pt x="4632" y="24292"/>
                  </a:cubicBezTo>
                  <a:lnTo>
                    <a:pt x="4519" y="24559"/>
                  </a:lnTo>
                  <a:cubicBezTo>
                    <a:pt x="4181" y="25314"/>
                    <a:pt x="3694" y="26014"/>
                    <a:pt x="3070" y="26584"/>
                  </a:cubicBezTo>
                  <a:cubicBezTo>
                    <a:pt x="2358" y="27237"/>
                    <a:pt x="1509" y="27718"/>
                    <a:pt x="749" y="28330"/>
                  </a:cubicBezTo>
                  <a:cubicBezTo>
                    <a:pt x="737" y="28336"/>
                    <a:pt x="725" y="28354"/>
                    <a:pt x="713" y="28360"/>
                  </a:cubicBezTo>
                  <a:cubicBezTo>
                    <a:pt x="594" y="28455"/>
                    <a:pt x="475" y="28573"/>
                    <a:pt x="446" y="28722"/>
                  </a:cubicBezTo>
                  <a:cubicBezTo>
                    <a:pt x="383" y="29089"/>
                    <a:pt x="869" y="29257"/>
                    <a:pt x="1250" y="29257"/>
                  </a:cubicBezTo>
                  <a:cubicBezTo>
                    <a:pt x="1263" y="29257"/>
                    <a:pt x="1276" y="29257"/>
                    <a:pt x="1289" y="29256"/>
                  </a:cubicBezTo>
                  <a:cubicBezTo>
                    <a:pt x="6118" y="29159"/>
                    <a:pt x="10806" y="27164"/>
                    <a:pt x="15591" y="27164"/>
                  </a:cubicBezTo>
                  <a:cubicBezTo>
                    <a:pt x="16083" y="27164"/>
                    <a:pt x="16577" y="27185"/>
                    <a:pt x="17072" y="27231"/>
                  </a:cubicBezTo>
                  <a:cubicBezTo>
                    <a:pt x="19055" y="27416"/>
                    <a:pt x="21062" y="28057"/>
                    <a:pt x="22470" y="29458"/>
                  </a:cubicBezTo>
                  <a:cubicBezTo>
                    <a:pt x="22808" y="29791"/>
                    <a:pt x="23099" y="30165"/>
                    <a:pt x="23366" y="30557"/>
                  </a:cubicBezTo>
                  <a:lnTo>
                    <a:pt x="25539" y="30557"/>
                  </a:lnTo>
                  <a:cubicBezTo>
                    <a:pt x="25201" y="29666"/>
                    <a:pt x="24910" y="28752"/>
                    <a:pt x="24578" y="27855"/>
                  </a:cubicBezTo>
                  <a:cubicBezTo>
                    <a:pt x="24132" y="26614"/>
                    <a:pt x="23622" y="25414"/>
                    <a:pt x="22856" y="24358"/>
                  </a:cubicBezTo>
                  <a:cubicBezTo>
                    <a:pt x="20694" y="21430"/>
                    <a:pt x="16941" y="20278"/>
                    <a:pt x="13723" y="18592"/>
                  </a:cubicBezTo>
                  <a:cubicBezTo>
                    <a:pt x="10433" y="16870"/>
                    <a:pt x="7536" y="14435"/>
                    <a:pt x="5261" y="11508"/>
                  </a:cubicBezTo>
                  <a:cubicBezTo>
                    <a:pt x="4970" y="11134"/>
                    <a:pt x="4691" y="10748"/>
                    <a:pt x="4484" y="10320"/>
                  </a:cubicBezTo>
                  <a:cubicBezTo>
                    <a:pt x="4389" y="10136"/>
                    <a:pt x="4311" y="9934"/>
                    <a:pt x="4252" y="9738"/>
                  </a:cubicBezTo>
                  <a:cubicBezTo>
                    <a:pt x="4009" y="8865"/>
                    <a:pt x="4163" y="7939"/>
                    <a:pt x="3973" y="7054"/>
                  </a:cubicBezTo>
                  <a:cubicBezTo>
                    <a:pt x="3724" y="5950"/>
                    <a:pt x="2762" y="5867"/>
                    <a:pt x="2102" y="5136"/>
                  </a:cubicBezTo>
                  <a:cubicBezTo>
                    <a:pt x="1491" y="4454"/>
                    <a:pt x="933" y="3385"/>
                    <a:pt x="725" y="2506"/>
                  </a:cubicBezTo>
                  <a:cubicBezTo>
                    <a:pt x="517" y="1621"/>
                    <a:pt x="475" y="75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 rot="10800000">
              <a:off x="8026292" y="-29896"/>
              <a:ext cx="1116940" cy="1351221"/>
            </a:xfrm>
            <a:custGeom>
              <a:avLst/>
              <a:gdLst/>
              <a:ahLst/>
              <a:cxnLst/>
              <a:rect l="l" t="t" r="r" b="b"/>
              <a:pathLst>
                <a:path w="26045" h="31508" extrusionOk="0">
                  <a:moveTo>
                    <a:pt x="0" y="1"/>
                  </a:moveTo>
                  <a:lnTo>
                    <a:pt x="0" y="8587"/>
                  </a:lnTo>
                  <a:cubicBezTo>
                    <a:pt x="404" y="9234"/>
                    <a:pt x="784" y="9894"/>
                    <a:pt x="1087" y="10582"/>
                  </a:cubicBezTo>
                  <a:cubicBezTo>
                    <a:pt x="1218" y="10903"/>
                    <a:pt x="1354" y="11230"/>
                    <a:pt x="1455" y="11568"/>
                  </a:cubicBezTo>
                  <a:cubicBezTo>
                    <a:pt x="1770" y="12572"/>
                    <a:pt x="1900" y="13629"/>
                    <a:pt x="2328" y="14585"/>
                  </a:cubicBezTo>
                  <a:cubicBezTo>
                    <a:pt x="2785" y="15647"/>
                    <a:pt x="3593" y="16514"/>
                    <a:pt x="4210" y="17506"/>
                  </a:cubicBezTo>
                  <a:cubicBezTo>
                    <a:pt x="5635" y="19804"/>
                    <a:pt x="5843" y="22904"/>
                    <a:pt x="4626" y="25249"/>
                  </a:cubicBezTo>
                  <a:cubicBezTo>
                    <a:pt x="4596" y="25303"/>
                    <a:pt x="4567" y="25362"/>
                    <a:pt x="4537" y="25415"/>
                  </a:cubicBezTo>
                  <a:cubicBezTo>
                    <a:pt x="4240" y="25979"/>
                    <a:pt x="3830" y="26496"/>
                    <a:pt x="3343" y="26953"/>
                  </a:cubicBezTo>
                  <a:cubicBezTo>
                    <a:pt x="2613" y="27618"/>
                    <a:pt x="1746" y="28105"/>
                    <a:pt x="980" y="28735"/>
                  </a:cubicBezTo>
                  <a:cubicBezTo>
                    <a:pt x="855" y="28830"/>
                    <a:pt x="737" y="28937"/>
                    <a:pt x="707" y="29085"/>
                  </a:cubicBezTo>
                  <a:cubicBezTo>
                    <a:pt x="695" y="29162"/>
                    <a:pt x="707" y="29228"/>
                    <a:pt x="737" y="29287"/>
                  </a:cubicBezTo>
                  <a:cubicBezTo>
                    <a:pt x="846" y="29518"/>
                    <a:pt x="1227" y="29626"/>
                    <a:pt x="1531" y="29626"/>
                  </a:cubicBezTo>
                  <a:cubicBezTo>
                    <a:pt x="1540" y="29626"/>
                    <a:pt x="1548" y="29626"/>
                    <a:pt x="1556" y="29625"/>
                  </a:cubicBezTo>
                  <a:cubicBezTo>
                    <a:pt x="6384" y="29523"/>
                    <a:pt x="11085" y="27528"/>
                    <a:pt x="15867" y="27528"/>
                  </a:cubicBezTo>
                  <a:cubicBezTo>
                    <a:pt x="16355" y="27528"/>
                    <a:pt x="16843" y="27549"/>
                    <a:pt x="17333" y="27595"/>
                  </a:cubicBezTo>
                  <a:cubicBezTo>
                    <a:pt x="19310" y="27785"/>
                    <a:pt x="21311" y="28426"/>
                    <a:pt x="22725" y="29821"/>
                  </a:cubicBezTo>
                  <a:cubicBezTo>
                    <a:pt x="23229" y="30320"/>
                    <a:pt x="23627" y="30902"/>
                    <a:pt x="23995" y="31508"/>
                  </a:cubicBezTo>
                  <a:lnTo>
                    <a:pt x="26044" y="31508"/>
                  </a:lnTo>
                  <a:cubicBezTo>
                    <a:pt x="25640" y="30552"/>
                    <a:pt x="25314" y="29548"/>
                    <a:pt x="24981" y="28586"/>
                  </a:cubicBezTo>
                  <a:cubicBezTo>
                    <a:pt x="24512" y="27221"/>
                    <a:pt x="23989" y="25890"/>
                    <a:pt x="23140" y="24738"/>
                  </a:cubicBezTo>
                  <a:cubicBezTo>
                    <a:pt x="20979" y="21805"/>
                    <a:pt x="17232" y="20665"/>
                    <a:pt x="14008" y="18973"/>
                  </a:cubicBezTo>
                  <a:cubicBezTo>
                    <a:pt x="10718" y="17245"/>
                    <a:pt x="7809" y="14816"/>
                    <a:pt x="5546" y="11889"/>
                  </a:cubicBezTo>
                  <a:cubicBezTo>
                    <a:pt x="5338" y="11622"/>
                    <a:pt x="5131" y="11342"/>
                    <a:pt x="4952" y="11046"/>
                  </a:cubicBezTo>
                  <a:cubicBezTo>
                    <a:pt x="4774" y="10749"/>
                    <a:pt x="4626" y="10446"/>
                    <a:pt x="4531" y="10113"/>
                  </a:cubicBezTo>
                  <a:cubicBezTo>
                    <a:pt x="4287" y="9246"/>
                    <a:pt x="4448" y="8314"/>
                    <a:pt x="4246" y="7435"/>
                  </a:cubicBezTo>
                  <a:cubicBezTo>
                    <a:pt x="4008" y="6337"/>
                    <a:pt x="3046" y="6248"/>
                    <a:pt x="2375" y="5511"/>
                  </a:cubicBezTo>
                  <a:cubicBezTo>
                    <a:pt x="1776" y="4829"/>
                    <a:pt x="1218" y="3760"/>
                    <a:pt x="1010" y="2887"/>
                  </a:cubicBezTo>
                  <a:cubicBezTo>
                    <a:pt x="766" y="1854"/>
                    <a:pt x="75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 rot="10800000">
              <a:off x="8930822" y="830034"/>
              <a:ext cx="212667" cy="491505"/>
            </a:xfrm>
            <a:custGeom>
              <a:avLst/>
              <a:gdLst/>
              <a:ahLst/>
              <a:cxnLst/>
              <a:rect l="l" t="t" r="r" b="b"/>
              <a:pathLst>
                <a:path w="4959" h="11461" extrusionOk="0">
                  <a:moveTo>
                    <a:pt x="0" y="0"/>
                  </a:moveTo>
                  <a:lnTo>
                    <a:pt x="0" y="8586"/>
                  </a:lnTo>
                  <a:cubicBezTo>
                    <a:pt x="404" y="9234"/>
                    <a:pt x="778" y="9893"/>
                    <a:pt x="1087" y="10581"/>
                  </a:cubicBezTo>
                  <a:cubicBezTo>
                    <a:pt x="1562" y="10908"/>
                    <a:pt x="2055" y="11175"/>
                    <a:pt x="2607" y="11342"/>
                  </a:cubicBezTo>
                  <a:cubicBezTo>
                    <a:pt x="2892" y="11419"/>
                    <a:pt x="3193" y="11460"/>
                    <a:pt x="3492" y="11460"/>
                  </a:cubicBezTo>
                  <a:cubicBezTo>
                    <a:pt x="3835" y="11460"/>
                    <a:pt x="4175" y="11406"/>
                    <a:pt x="4483" y="11288"/>
                  </a:cubicBezTo>
                  <a:cubicBezTo>
                    <a:pt x="4656" y="11223"/>
                    <a:pt x="4810" y="11140"/>
                    <a:pt x="4958" y="11033"/>
                  </a:cubicBezTo>
                  <a:cubicBezTo>
                    <a:pt x="4780" y="10736"/>
                    <a:pt x="4632" y="10433"/>
                    <a:pt x="4531" y="10112"/>
                  </a:cubicBezTo>
                  <a:cubicBezTo>
                    <a:pt x="4282" y="9245"/>
                    <a:pt x="4448" y="8313"/>
                    <a:pt x="4246" y="7434"/>
                  </a:cubicBezTo>
                  <a:cubicBezTo>
                    <a:pt x="4008" y="6336"/>
                    <a:pt x="3046" y="6247"/>
                    <a:pt x="2375" y="5510"/>
                  </a:cubicBezTo>
                  <a:cubicBezTo>
                    <a:pt x="1776" y="4828"/>
                    <a:pt x="1218" y="3759"/>
                    <a:pt x="1010" y="2886"/>
                  </a:cubicBezTo>
                  <a:cubicBezTo>
                    <a:pt x="766" y="1853"/>
                    <a:pt x="748" y="83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 rot="10800000">
              <a:off x="8026292" y="-29907"/>
              <a:ext cx="1087178" cy="265029"/>
            </a:xfrm>
            <a:custGeom>
              <a:avLst/>
              <a:gdLst/>
              <a:ahLst/>
              <a:cxnLst/>
              <a:rect l="l" t="t" r="r" b="b"/>
              <a:pathLst>
                <a:path w="25351" h="6180" extrusionOk="0">
                  <a:moveTo>
                    <a:pt x="13705" y="0"/>
                  </a:moveTo>
                  <a:cubicBezTo>
                    <a:pt x="11896" y="0"/>
                    <a:pt x="10117" y="493"/>
                    <a:pt x="8409" y="1097"/>
                  </a:cubicBezTo>
                  <a:cubicBezTo>
                    <a:pt x="7471" y="1424"/>
                    <a:pt x="6463" y="1786"/>
                    <a:pt x="5497" y="1786"/>
                  </a:cubicBezTo>
                  <a:cubicBezTo>
                    <a:pt x="5062" y="1786"/>
                    <a:pt x="4636" y="1713"/>
                    <a:pt x="4229" y="1530"/>
                  </a:cubicBezTo>
                  <a:cubicBezTo>
                    <a:pt x="4027" y="1453"/>
                    <a:pt x="3831" y="1328"/>
                    <a:pt x="3748" y="1138"/>
                  </a:cubicBezTo>
                  <a:cubicBezTo>
                    <a:pt x="3635" y="919"/>
                    <a:pt x="3712" y="657"/>
                    <a:pt x="3760" y="426"/>
                  </a:cubicBezTo>
                  <a:cubicBezTo>
                    <a:pt x="3783" y="343"/>
                    <a:pt x="3807" y="271"/>
                    <a:pt x="3819" y="188"/>
                  </a:cubicBezTo>
                  <a:cubicBezTo>
                    <a:pt x="3831" y="153"/>
                    <a:pt x="3837" y="123"/>
                    <a:pt x="3843" y="87"/>
                  </a:cubicBezTo>
                  <a:lnTo>
                    <a:pt x="3843" y="87"/>
                  </a:lnTo>
                  <a:cubicBezTo>
                    <a:pt x="3546" y="651"/>
                    <a:pt x="3136" y="1168"/>
                    <a:pt x="2649" y="1625"/>
                  </a:cubicBezTo>
                  <a:cubicBezTo>
                    <a:pt x="1919" y="2290"/>
                    <a:pt x="1052" y="2777"/>
                    <a:pt x="286" y="3407"/>
                  </a:cubicBezTo>
                  <a:cubicBezTo>
                    <a:pt x="161" y="3502"/>
                    <a:pt x="43" y="3609"/>
                    <a:pt x="13" y="3757"/>
                  </a:cubicBezTo>
                  <a:cubicBezTo>
                    <a:pt x="1" y="3834"/>
                    <a:pt x="13" y="3900"/>
                    <a:pt x="43" y="3959"/>
                  </a:cubicBezTo>
                  <a:cubicBezTo>
                    <a:pt x="152" y="4190"/>
                    <a:pt x="533" y="4298"/>
                    <a:pt x="837" y="4298"/>
                  </a:cubicBezTo>
                  <a:cubicBezTo>
                    <a:pt x="846" y="4298"/>
                    <a:pt x="854" y="4298"/>
                    <a:pt x="862" y="4297"/>
                  </a:cubicBezTo>
                  <a:cubicBezTo>
                    <a:pt x="5690" y="4195"/>
                    <a:pt x="10391" y="2200"/>
                    <a:pt x="15173" y="2200"/>
                  </a:cubicBezTo>
                  <a:cubicBezTo>
                    <a:pt x="15661" y="2200"/>
                    <a:pt x="16149" y="2221"/>
                    <a:pt x="16639" y="2267"/>
                  </a:cubicBezTo>
                  <a:cubicBezTo>
                    <a:pt x="18616" y="2457"/>
                    <a:pt x="20617" y="3098"/>
                    <a:pt x="22031" y="4493"/>
                  </a:cubicBezTo>
                  <a:cubicBezTo>
                    <a:pt x="22535" y="4992"/>
                    <a:pt x="22933" y="5574"/>
                    <a:pt x="23301" y="6180"/>
                  </a:cubicBezTo>
                  <a:lnTo>
                    <a:pt x="25350" y="6180"/>
                  </a:lnTo>
                  <a:cubicBezTo>
                    <a:pt x="24946" y="5224"/>
                    <a:pt x="24620" y="4220"/>
                    <a:pt x="24287" y="3246"/>
                  </a:cubicBezTo>
                  <a:cubicBezTo>
                    <a:pt x="24151" y="3330"/>
                    <a:pt x="24020" y="3419"/>
                    <a:pt x="23877" y="3484"/>
                  </a:cubicBezTo>
                  <a:cubicBezTo>
                    <a:pt x="23812" y="3525"/>
                    <a:pt x="23741" y="3543"/>
                    <a:pt x="23676" y="3567"/>
                  </a:cubicBezTo>
                  <a:cubicBezTo>
                    <a:pt x="23543" y="3610"/>
                    <a:pt x="23409" y="3629"/>
                    <a:pt x="23276" y="3629"/>
                  </a:cubicBezTo>
                  <a:cubicBezTo>
                    <a:pt x="22688" y="3629"/>
                    <a:pt x="22104" y="3259"/>
                    <a:pt x="21591" y="2920"/>
                  </a:cubicBezTo>
                  <a:cubicBezTo>
                    <a:pt x="19347" y="1423"/>
                    <a:pt x="16835" y="147"/>
                    <a:pt x="14145" y="10"/>
                  </a:cubicBezTo>
                  <a:cubicBezTo>
                    <a:pt x="13998" y="4"/>
                    <a:pt x="13851" y="0"/>
                    <a:pt x="13705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" name="Imagem 66">
            <a:extLst>
              <a:ext uri="{FF2B5EF4-FFF2-40B4-BE49-F238E27FC236}">
                <a16:creationId xmlns:a16="http://schemas.microsoft.com/office/drawing/2014/main" id="{2CF9A240-B0A8-49A0-BE11-1ED6245927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30" y="2904746"/>
            <a:ext cx="6477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1355;p48">
            <a:extLst>
              <a:ext uri="{FF2B5EF4-FFF2-40B4-BE49-F238E27FC236}">
                <a16:creationId xmlns:a16="http://schemas.microsoft.com/office/drawing/2014/main" id="{BD878E26-BE01-4A2C-A59F-F421CC5B9C48}"/>
              </a:ext>
            </a:extLst>
          </p:cNvPr>
          <p:cNvSpPr txBox="1">
            <a:spLocks/>
          </p:cNvSpPr>
          <p:nvPr/>
        </p:nvSpPr>
        <p:spPr>
          <a:xfrm>
            <a:off x="1009381" y="756295"/>
            <a:ext cx="47313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Unity</a:t>
            </a:r>
          </a:p>
        </p:txBody>
      </p:sp>
      <p:sp>
        <p:nvSpPr>
          <p:cNvPr id="70" name="Google Shape;1355;p48">
            <a:extLst>
              <a:ext uri="{FF2B5EF4-FFF2-40B4-BE49-F238E27FC236}">
                <a16:creationId xmlns:a16="http://schemas.microsoft.com/office/drawing/2014/main" id="{B2C584E3-12E9-4B51-8E96-0EDA90506B4B}"/>
              </a:ext>
            </a:extLst>
          </p:cNvPr>
          <p:cNvSpPr txBox="1">
            <a:spLocks/>
          </p:cNvSpPr>
          <p:nvPr/>
        </p:nvSpPr>
        <p:spPr>
          <a:xfrm>
            <a:off x="1088136" y="1844040"/>
            <a:ext cx="47313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 err="1"/>
              <a:t>Aseprite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41D9C-D124-442C-98E1-8FC67EE56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42"/>
          <a:stretch/>
        </p:blipFill>
        <p:spPr bwMode="auto">
          <a:xfrm>
            <a:off x="1766523" y="264084"/>
            <a:ext cx="749113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6E88D647-EB40-4AC5-A6E5-251BCA0C5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2258" y1="52151" x2="26882" y2="24194"/>
                        <a14:foregroundMark x1="60215" y1="66129" x2="52688" y2="22581"/>
                        <a14:foregroundMark x1="76882" y1="68280" x2="73118" y2="24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80" y="1654991"/>
            <a:ext cx="8667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1355;p48">
            <a:extLst>
              <a:ext uri="{FF2B5EF4-FFF2-40B4-BE49-F238E27FC236}">
                <a16:creationId xmlns:a16="http://schemas.microsoft.com/office/drawing/2014/main" id="{D33CD5C2-6777-4E85-B715-4AAD1509A143}"/>
              </a:ext>
            </a:extLst>
          </p:cNvPr>
          <p:cNvSpPr txBox="1">
            <a:spLocks/>
          </p:cNvSpPr>
          <p:nvPr/>
        </p:nvSpPr>
        <p:spPr>
          <a:xfrm>
            <a:off x="1183262" y="4151640"/>
            <a:ext cx="4383538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FL Studio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149722-7E61-4105-BCB5-43DFBBD6D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31" b="9423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65" y="3820285"/>
            <a:ext cx="1931533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0D2B79BE-72B9-4DAB-A30B-2992D0CB88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7561" l="0" r="100000">
                        <a14:foregroundMark x1="47967" y1="17886" x2="48780" y2="81301"/>
                        <a14:foregroundMark x1="48780" y1="48780" x2="75610" y2="53659"/>
                        <a14:foregroundMark x1="63415" y1="32520" x2="35772" y2="69919"/>
                        <a14:foregroundMark x1="29268" y1="39837" x2="60976" y2="731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945" y="50379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1355;p48">
            <a:extLst>
              <a:ext uri="{FF2B5EF4-FFF2-40B4-BE49-F238E27FC236}">
                <a16:creationId xmlns:a16="http://schemas.microsoft.com/office/drawing/2014/main" id="{481F3504-C71B-45E1-AB37-8F3EA8305202}"/>
              </a:ext>
            </a:extLst>
          </p:cNvPr>
          <p:cNvSpPr txBox="1">
            <a:spLocks/>
          </p:cNvSpPr>
          <p:nvPr/>
        </p:nvSpPr>
        <p:spPr>
          <a:xfrm>
            <a:off x="3856798" y="710136"/>
            <a:ext cx="47313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 err="1"/>
              <a:t>Liguagem</a:t>
            </a:r>
            <a:endParaRPr lang="pt-B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50"/>
          <p:cNvSpPr txBox="1">
            <a:spLocks noGrp="1"/>
          </p:cNvSpPr>
          <p:nvPr>
            <p:ph type="title"/>
          </p:nvPr>
        </p:nvSpPr>
        <p:spPr>
          <a:xfrm>
            <a:off x="716800" y="1534925"/>
            <a:ext cx="7710300" cy="15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*Mostrar jogo</a:t>
            </a:r>
            <a:endParaRPr dirty="0"/>
          </a:p>
        </p:txBody>
      </p:sp>
      <p:sp>
        <p:nvSpPr>
          <p:cNvPr id="1466" name="Google Shape;1466;p50"/>
          <p:cNvSpPr/>
          <p:nvPr/>
        </p:nvSpPr>
        <p:spPr>
          <a:xfrm>
            <a:off x="178937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66"/>
          <p:cNvSpPr txBox="1">
            <a:spLocks noGrp="1"/>
          </p:cNvSpPr>
          <p:nvPr>
            <p:ph type="title"/>
          </p:nvPr>
        </p:nvSpPr>
        <p:spPr>
          <a:xfrm>
            <a:off x="2206350" y="1769658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Concorrentes</a:t>
            </a:r>
            <a:endParaRPr dirty="0"/>
          </a:p>
        </p:txBody>
      </p:sp>
      <p:sp>
        <p:nvSpPr>
          <p:cNvPr id="2295" name="Google Shape;2295;p66"/>
          <p:cNvSpPr txBox="1">
            <a:spLocks noGrp="1"/>
          </p:cNvSpPr>
          <p:nvPr>
            <p:ph type="subTitle" idx="1"/>
          </p:nvPr>
        </p:nvSpPr>
        <p:spPr>
          <a:xfrm>
            <a:off x="3098049" y="2606163"/>
            <a:ext cx="3114300" cy="1441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Nossos concorrentes em gerais são jogos multiplataformas desenvolvidos por brasileiros que de alguma forma abordam temas nacionais.</a:t>
            </a:r>
            <a:endParaRPr dirty="0"/>
          </a:p>
        </p:txBody>
      </p:sp>
      <p:grpSp>
        <p:nvGrpSpPr>
          <p:cNvPr id="2296" name="Google Shape;2296;p66"/>
          <p:cNvGrpSpPr/>
          <p:nvPr/>
        </p:nvGrpSpPr>
        <p:grpSpPr>
          <a:xfrm>
            <a:off x="611375" y="1144325"/>
            <a:ext cx="2183821" cy="1778640"/>
            <a:chOff x="611375" y="1144325"/>
            <a:chExt cx="2183821" cy="1778640"/>
          </a:xfrm>
        </p:grpSpPr>
        <p:sp>
          <p:nvSpPr>
            <p:cNvPr id="2297" name="Google Shape;2297;p66"/>
            <p:cNvSpPr/>
            <p:nvPr/>
          </p:nvSpPr>
          <p:spPr>
            <a:xfrm>
              <a:off x="2129073" y="1232047"/>
              <a:ext cx="96927" cy="25909"/>
            </a:xfrm>
            <a:custGeom>
              <a:avLst/>
              <a:gdLst/>
              <a:ahLst/>
              <a:cxnLst/>
              <a:rect l="l" t="t" r="r" b="b"/>
              <a:pathLst>
                <a:path w="737" h="197" extrusionOk="0">
                  <a:moveTo>
                    <a:pt x="678" y="0"/>
                  </a:moveTo>
                  <a:lnTo>
                    <a:pt x="1" y="177"/>
                  </a:lnTo>
                  <a:cubicBezTo>
                    <a:pt x="20" y="177"/>
                    <a:pt x="40" y="177"/>
                    <a:pt x="60" y="197"/>
                  </a:cubicBezTo>
                  <a:lnTo>
                    <a:pt x="737" y="30"/>
                  </a:lnTo>
                  <a:cubicBezTo>
                    <a:pt x="707" y="0"/>
                    <a:pt x="698" y="0"/>
                    <a:pt x="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6"/>
            <p:cNvSpPr/>
            <p:nvPr/>
          </p:nvSpPr>
          <p:spPr>
            <a:xfrm>
              <a:off x="2129073" y="1232047"/>
              <a:ext cx="93113" cy="23410"/>
            </a:xfrm>
            <a:custGeom>
              <a:avLst/>
              <a:gdLst/>
              <a:ahLst/>
              <a:cxnLst/>
              <a:rect l="l" t="t" r="r" b="b"/>
              <a:pathLst>
                <a:path w="708" h="178" extrusionOk="0">
                  <a:moveTo>
                    <a:pt x="678" y="0"/>
                  </a:moveTo>
                  <a:lnTo>
                    <a:pt x="1" y="177"/>
                  </a:lnTo>
                  <a:lnTo>
                    <a:pt x="40" y="17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6"/>
            <p:cNvSpPr/>
            <p:nvPr/>
          </p:nvSpPr>
          <p:spPr>
            <a:xfrm>
              <a:off x="2134334" y="1232047"/>
              <a:ext cx="91666" cy="24594"/>
            </a:xfrm>
            <a:custGeom>
              <a:avLst/>
              <a:gdLst/>
              <a:ahLst/>
              <a:cxnLst/>
              <a:rect l="l" t="t" r="r" b="b"/>
              <a:pathLst>
                <a:path w="697" h="187" extrusionOk="0">
                  <a:moveTo>
                    <a:pt x="667" y="0"/>
                  </a:moveTo>
                  <a:lnTo>
                    <a:pt x="0" y="177"/>
                  </a:lnTo>
                  <a:cubicBezTo>
                    <a:pt x="0" y="187"/>
                    <a:pt x="10" y="187"/>
                    <a:pt x="20" y="187"/>
                  </a:cubicBezTo>
                  <a:lnTo>
                    <a:pt x="697" y="20"/>
                  </a:lnTo>
                  <a:cubicBezTo>
                    <a:pt x="677" y="20"/>
                    <a:pt x="677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6"/>
            <p:cNvSpPr/>
            <p:nvPr/>
          </p:nvSpPr>
          <p:spPr>
            <a:xfrm>
              <a:off x="2136832" y="1235861"/>
              <a:ext cx="90482" cy="22095"/>
            </a:xfrm>
            <a:custGeom>
              <a:avLst/>
              <a:gdLst/>
              <a:ahLst/>
              <a:cxnLst/>
              <a:rect l="l" t="t" r="r" b="b"/>
              <a:pathLst>
                <a:path w="688" h="168" extrusionOk="0">
                  <a:moveTo>
                    <a:pt x="678" y="1"/>
                  </a:moveTo>
                  <a:lnTo>
                    <a:pt x="1" y="168"/>
                  </a:lnTo>
                  <a:lnTo>
                    <a:pt x="688" y="1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6"/>
            <p:cNvSpPr/>
            <p:nvPr/>
          </p:nvSpPr>
          <p:spPr>
            <a:xfrm>
              <a:off x="2136832" y="1237176"/>
              <a:ext cx="96927" cy="53002"/>
            </a:xfrm>
            <a:custGeom>
              <a:avLst/>
              <a:gdLst/>
              <a:ahLst/>
              <a:cxnLst/>
              <a:rect l="l" t="t" r="r" b="b"/>
              <a:pathLst>
                <a:path w="737" h="403" extrusionOk="0">
                  <a:moveTo>
                    <a:pt x="678" y="1"/>
                  </a:moveTo>
                  <a:lnTo>
                    <a:pt x="1" y="167"/>
                  </a:lnTo>
                  <a:cubicBezTo>
                    <a:pt x="50" y="207"/>
                    <a:pt x="60" y="295"/>
                    <a:pt x="50" y="354"/>
                  </a:cubicBezTo>
                  <a:cubicBezTo>
                    <a:pt x="43" y="374"/>
                    <a:pt x="36" y="390"/>
                    <a:pt x="23" y="397"/>
                  </a:cubicBezTo>
                  <a:lnTo>
                    <a:pt x="23" y="397"/>
                  </a:lnTo>
                  <a:lnTo>
                    <a:pt x="678" y="236"/>
                  </a:lnTo>
                  <a:cubicBezTo>
                    <a:pt x="697" y="236"/>
                    <a:pt x="717" y="207"/>
                    <a:pt x="727" y="187"/>
                  </a:cubicBezTo>
                  <a:cubicBezTo>
                    <a:pt x="737" y="128"/>
                    <a:pt x="717" y="50"/>
                    <a:pt x="678" y="1"/>
                  </a:cubicBezTo>
                  <a:close/>
                  <a:moveTo>
                    <a:pt x="23" y="397"/>
                  </a:moveTo>
                  <a:lnTo>
                    <a:pt x="1" y="403"/>
                  </a:lnTo>
                  <a:cubicBezTo>
                    <a:pt x="10" y="403"/>
                    <a:pt x="17" y="401"/>
                    <a:pt x="23" y="3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6"/>
            <p:cNvSpPr/>
            <p:nvPr/>
          </p:nvSpPr>
          <p:spPr>
            <a:xfrm>
              <a:off x="2136832" y="1235861"/>
              <a:ext cx="90482" cy="24725"/>
            </a:xfrm>
            <a:custGeom>
              <a:avLst/>
              <a:gdLst/>
              <a:ahLst/>
              <a:cxnLst/>
              <a:rect l="l" t="t" r="r" b="b"/>
              <a:pathLst>
                <a:path w="688" h="188" extrusionOk="0">
                  <a:moveTo>
                    <a:pt x="678" y="1"/>
                  </a:moveTo>
                  <a:lnTo>
                    <a:pt x="1" y="168"/>
                  </a:lnTo>
                  <a:lnTo>
                    <a:pt x="10" y="187"/>
                  </a:lnTo>
                  <a:lnTo>
                    <a:pt x="688" y="1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6"/>
            <p:cNvSpPr/>
            <p:nvPr/>
          </p:nvSpPr>
          <p:spPr>
            <a:xfrm>
              <a:off x="2143277" y="1255325"/>
              <a:ext cx="89167" cy="25909"/>
            </a:xfrm>
            <a:custGeom>
              <a:avLst/>
              <a:gdLst/>
              <a:ahLst/>
              <a:cxnLst/>
              <a:rect l="l" t="t" r="r" b="b"/>
              <a:pathLst>
                <a:path w="678" h="197" extrusionOk="0">
                  <a:moveTo>
                    <a:pt x="678" y="0"/>
                  </a:moveTo>
                  <a:lnTo>
                    <a:pt x="1" y="167"/>
                  </a:lnTo>
                  <a:lnTo>
                    <a:pt x="1" y="196"/>
                  </a:lnTo>
                  <a:lnTo>
                    <a:pt x="678" y="29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6"/>
            <p:cNvSpPr/>
            <p:nvPr/>
          </p:nvSpPr>
          <p:spPr>
            <a:xfrm>
              <a:off x="2141962" y="1260454"/>
              <a:ext cx="90482" cy="23279"/>
            </a:xfrm>
            <a:custGeom>
              <a:avLst/>
              <a:gdLst/>
              <a:ahLst/>
              <a:cxnLst/>
              <a:rect l="l" t="t" r="r" b="b"/>
              <a:pathLst>
                <a:path w="688" h="177" extrusionOk="0">
                  <a:moveTo>
                    <a:pt x="688" y="0"/>
                  </a:moveTo>
                  <a:lnTo>
                    <a:pt x="11" y="157"/>
                  </a:lnTo>
                  <a:cubicBezTo>
                    <a:pt x="11" y="171"/>
                    <a:pt x="6" y="175"/>
                    <a:pt x="3" y="176"/>
                  </a:cubicBezTo>
                  <a:lnTo>
                    <a:pt x="3" y="176"/>
                  </a:lnTo>
                  <a:lnTo>
                    <a:pt x="678" y="20"/>
                  </a:lnTo>
                  <a:cubicBezTo>
                    <a:pt x="688" y="20"/>
                    <a:pt x="688" y="10"/>
                    <a:pt x="688" y="10"/>
                  </a:cubicBezTo>
                  <a:lnTo>
                    <a:pt x="688" y="0"/>
                  </a:lnTo>
                  <a:close/>
                  <a:moveTo>
                    <a:pt x="3" y="176"/>
                  </a:moveTo>
                  <a:lnTo>
                    <a:pt x="1" y="177"/>
                  </a:lnTo>
                  <a:cubicBezTo>
                    <a:pt x="1" y="177"/>
                    <a:pt x="2" y="177"/>
                    <a:pt x="3" y="1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6"/>
            <p:cNvSpPr/>
            <p:nvPr/>
          </p:nvSpPr>
          <p:spPr>
            <a:xfrm>
              <a:off x="2136832" y="1264268"/>
              <a:ext cx="94428" cy="27224"/>
            </a:xfrm>
            <a:custGeom>
              <a:avLst/>
              <a:gdLst/>
              <a:ahLst/>
              <a:cxnLst/>
              <a:rect l="l" t="t" r="r" b="b"/>
              <a:pathLst>
                <a:path w="718" h="207" extrusionOk="0">
                  <a:moveTo>
                    <a:pt x="717" y="1"/>
                  </a:moveTo>
                  <a:lnTo>
                    <a:pt x="40" y="168"/>
                  </a:lnTo>
                  <a:cubicBezTo>
                    <a:pt x="40" y="177"/>
                    <a:pt x="10" y="187"/>
                    <a:pt x="1" y="207"/>
                  </a:cubicBezTo>
                  <a:lnTo>
                    <a:pt x="678" y="40"/>
                  </a:lnTo>
                  <a:cubicBezTo>
                    <a:pt x="688" y="40"/>
                    <a:pt x="697" y="30"/>
                    <a:pt x="717" y="1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6"/>
            <p:cNvSpPr/>
            <p:nvPr/>
          </p:nvSpPr>
          <p:spPr>
            <a:xfrm>
              <a:off x="2121313" y="1254142"/>
              <a:ext cx="23410" cy="35904"/>
            </a:xfrm>
            <a:custGeom>
              <a:avLst/>
              <a:gdLst/>
              <a:ahLst/>
              <a:cxnLst/>
              <a:rect l="l" t="t" r="r" b="b"/>
              <a:pathLst>
                <a:path w="178" h="273" extrusionOk="0">
                  <a:moveTo>
                    <a:pt x="71" y="1"/>
                  </a:moveTo>
                  <a:cubicBezTo>
                    <a:pt x="46" y="1"/>
                    <a:pt x="23" y="22"/>
                    <a:pt x="11" y="58"/>
                  </a:cubicBezTo>
                  <a:cubicBezTo>
                    <a:pt x="1" y="117"/>
                    <a:pt x="21" y="195"/>
                    <a:pt x="60" y="245"/>
                  </a:cubicBezTo>
                  <a:cubicBezTo>
                    <a:pt x="79" y="264"/>
                    <a:pt x="98" y="272"/>
                    <a:pt x="115" y="272"/>
                  </a:cubicBezTo>
                  <a:cubicBezTo>
                    <a:pt x="141" y="272"/>
                    <a:pt x="162" y="251"/>
                    <a:pt x="168" y="215"/>
                  </a:cubicBezTo>
                  <a:cubicBezTo>
                    <a:pt x="178" y="156"/>
                    <a:pt x="158" y="78"/>
                    <a:pt x="119" y="29"/>
                  </a:cubicBezTo>
                  <a:cubicBezTo>
                    <a:pt x="103" y="10"/>
                    <a:pt x="87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6"/>
            <p:cNvSpPr/>
            <p:nvPr/>
          </p:nvSpPr>
          <p:spPr>
            <a:xfrm>
              <a:off x="611375" y="1262953"/>
              <a:ext cx="1520445" cy="440321"/>
            </a:xfrm>
            <a:custGeom>
              <a:avLst/>
              <a:gdLst/>
              <a:ahLst/>
              <a:cxnLst/>
              <a:rect l="l" t="t" r="r" b="b"/>
              <a:pathLst>
                <a:path w="11561" h="3348" extrusionOk="0">
                  <a:moveTo>
                    <a:pt x="11541" y="1"/>
                  </a:moveTo>
                  <a:lnTo>
                    <a:pt x="0" y="3220"/>
                  </a:lnTo>
                  <a:lnTo>
                    <a:pt x="49" y="3347"/>
                  </a:lnTo>
                  <a:lnTo>
                    <a:pt x="11560" y="148"/>
                  </a:lnTo>
                  <a:lnTo>
                    <a:pt x="11511" y="109"/>
                  </a:lnTo>
                  <a:lnTo>
                    <a:pt x="11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6"/>
            <p:cNvSpPr/>
            <p:nvPr/>
          </p:nvSpPr>
          <p:spPr>
            <a:xfrm>
              <a:off x="2122629" y="1262427"/>
              <a:ext cx="14335" cy="19465"/>
            </a:xfrm>
            <a:custGeom>
              <a:avLst/>
              <a:gdLst/>
              <a:ahLst/>
              <a:cxnLst/>
              <a:rect l="l" t="t" r="r" b="b"/>
              <a:pathLst>
                <a:path w="109" h="148" extrusionOk="0">
                  <a:moveTo>
                    <a:pt x="51" y="0"/>
                  </a:moveTo>
                  <a:cubicBezTo>
                    <a:pt x="38" y="0"/>
                    <a:pt x="25" y="5"/>
                    <a:pt x="20" y="15"/>
                  </a:cubicBezTo>
                  <a:cubicBezTo>
                    <a:pt x="1" y="54"/>
                    <a:pt x="11" y="103"/>
                    <a:pt x="20" y="132"/>
                  </a:cubicBezTo>
                  <a:cubicBezTo>
                    <a:pt x="25" y="142"/>
                    <a:pt x="38" y="147"/>
                    <a:pt x="51" y="147"/>
                  </a:cubicBezTo>
                  <a:cubicBezTo>
                    <a:pt x="65" y="147"/>
                    <a:pt x="79" y="142"/>
                    <a:pt x="89" y="132"/>
                  </a:cubicBezTo>
                  <a:cubicBezTo>
                    <a:pt x="109" y="103"/>
                    <a:pt x="109" y="54"/>
                    <a:pt x="89" y="15"/>
                  </a:cubicBezTo>
                  <a:cubicBezTo>
                    <a:pt x="79" y="5"/>
                    <a:pt x="65" y="0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6"/>
            <p:cNvSpPr/>
            <p:nvPr/>
          </p:nvSpPr>
          <p:spPr>
            <a:xfrm>
              <a:off x="2072389" y="1144325"/>
              <a:ext cx="722806" cy="722820"/>
            </a:xfrm>
            <a:custGeom>
              <a:avLst/>
              <a:gdLst/>
              <a:ahLst/>
              <a:cxnLst/>
              <a:rect l="l" t="t" r="r" b="b"/>
              <a:pathLst>
                <a:path w="5496" h="5496" extrusionOk="0">
                  <a:moveTo>
                    <a:pt x="5496" y="2748"/>
                  </a:moveTo>
                  <a:cubicBezTo>
                    <a:pt x="5496" y="1227"/>
                    <a:pt x="4269" y="0"/>
                    <a:pt x="2748" y="0"/>
                  </a:cubicBezTo>
                  <a:cubicBezTo>
                    <a:pt x="1227" y="0"/>
                    <a:pt x="0" y="1227"/>
                    <a:pt x="0" y="2748"/>
                  </a:cubicBezTo>
                  <a:cubicBezTo>
                    <a:pt x="0" y="4269"/>
                    <a:pt x="1227" y="5496"/>
                    <a:pt x="2748" y="5496"/>
                  </a:cubicBezTo>
                  <a:cubicBezTo>
                    <a:pt x="4269" y="5496"/>
                    <a:pt x="5496" y="4269"/>
                    <a:pt x="5496" y="2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6"/>
            <p:cNvSpPr/>
            <p:nvPr/>
          </p:nvSpPr>
          <p:spPr>
            <a:xfrm>
              <a:off x="2585961" y="1747067"/>
              <a:ext cx="77594" cy="63260"/>
            </a:xfrm>
            <a:custGeom>
              <a:avLst/>
              <a:gdLst/>
              <a:ahLst/>
              <a:cxnLst/>
              <a:rect l="l" t="t" r="r" b="b"/>
              <a:pathLst>
                <a:path w="590" h="481" extrusionOk="0">
                  <a:moveTo>
                    <a:pt x="590" y="0"/>
                  </a:moveTo>
                  <a:cubicBezTo>
                    <a:pt x="550" y="0"/>
                    <a:pt x="521" y="0"/>
                    <a:pt x="511" y="10"/>
                  </a:cubicBezTo>
                  <a:lnTo>
                    <a:pt x="17" y="466"/>
                  </a:lnTo>
                  <a:lnTo>
                    <a:pt x="17" y="466"/>
                  </a:lnTo>
                  <a:cubicBezTo>
                    <a:pt x="29" y="461"/>
                    <a:pt x="45" y="461"/>
                    <a:pt x="70" y="461"/>
                  </a:cubicBezTo>
                  <a:lnTo>
                    <a:pt x="590" y="0"/>
                  </a:lnTo>
                  <a:close/>
                  <a:moveTo>
                    <a:pt x="17" y="466"/>
                  </a:moveTo>
                  <a:cubicBezTo>
                    <a:pt x="10" y="469"/>
                    <a:pt x="5" y="473"/>
                    <a:pt x="1" y="481"/>
                  </a:cubicBezTo>
                  <a:lnTo>
                    <a:pt x="17" y="4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6"/>
            <p:cNvSpPr/>
            <p:nvPr/>
          </p:nvSpPr>
          <p:spPr>
            <a:xfrm>
              <a:off x="2585961" y="1747067"/>
              <a:ext cx="72465" cy="63260"/>
            </a:xfrm>
            <a:custGeom>
              <a:avLst/>
              <a:gdLst/>
              <a:ahLst/>
              <a:cxnLst/>
              <a:rect l="l" t="t" r="r" b="b"/>
              <a:pathLst>
                <a:path w="551" h="481" extrusionOk="0">
                  <a:moveTo>
                    <a:pt x="550" y="0"/>
                  </a:moveTo>
                  <a:cubicBezTo>
                    <a:pt x="541" y="0"/>
                    <a:pt x="521" y="0"/>
                    <a:pt x="511" y="10"/>
                  </a:cubicBezTo>
                  <a:lnTo>
                    <a:pt x="22" y="461"/>
                  </a:lnTo>
                  <a:lnTo>
                    <a:pt x="22" y="461"/>
                  </a:lnTo>
                  <a:cubicBezTo>
                    <a:pt x="25" y="461"/>
                    <a:pt x="27" y="461"/>
                    <a:pt x="30" y="461"/>
                  </a:cubicBezTo>
                  <a:lnTo>
                    <a:pt x="550" y="0"/>
                  </a:lnTo>
                  <a:close/>
                  <a:moveTo>
                    <a:pt x="22" y="461"/>
                  </a:moveTo>
                  <a:lnTo>
                    <a:pt x="22" y="461"/>
                  </a:lnTo>
                  <a:cubicBezTo>
                    <a:pt x="8" y="462"/>
                    <a:pt x="1" y="464"/>
                    <a:pt x="1" y="481"/>
                  </a:cubicBezTo>
                  <a:lnTo>
                    <a:pt x="22" y="4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6"/>
            <p:cNvSpPr/>
            <p:nvPr/>
          </p:nvSpPr>
          <p:spPr>
            <a:xfrm>
              <a:off x="2588591" y="1747067"/>
              <a:ext cx="71150" cy="60761"/>
            </a:xfrm>
            <a:custGeom>
              <a:avLst/>
              <a:gdLst/>
              <a:ahLst/>
              <a:cxnLst/>
              <a:rect l="l" t="t" r="r" b="b"/>
              <a:pathLst>
                <a:path w="541" h="462" extrusionOk="0">
                  <a:moveTo>
                    <a:pt x="521" y="0"/>
                  </a:moveTo>
                  <a:lnTo>
                    <a:pt x="0" y="461"/>
                  </a:lnTo>
                  <a:lnTo>
                    <a:pt x="30" y="461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6"/>
            <p:cNvSpPr/>
            <p:nvPr/>
          </p:nvSpPr>
          <p:spPr>
            <a:xfrm>
              <a:off x="2592405" y="1747067"/>
              <a:ext cx="68519" cy="60761"/>
            </a:xfrm>
            <a:custGeom>
              <a:avLst/>
              <a:gdLst/>
              <a:ahLst/>
              <a:cxnLst/>
              <a:rect l="l" t="t" r="r" b="b"/>
              <a:pathLst>
                <a:path w="521" h="462" extrusionOk="0">
                  <a:moveTo>
                    <a:pt x="511" y="0"/>
                  </a:moveTo>
                  <a:lnTo>
                    <a:pt x="1" y="461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6"/>
            <p:cNvSpPr/>
            <p:nvPr/>
          </p:nvSpPr>
          <p:spPr>
            <a:xfrm>
              <a:off x="2593720" y="1747067"/>
              <a:ext cx="85353" cy="89169"/>
            </a:xfrm>
            <a:custGeom>
              <a:avLst/>
              <a:gdLst/>
              <a:ahLst/>
              <a:cxnLst/>
              <a:rect l="l" t="t" r="r" b="b"/>
              <a:pathLst>
                <a:path w="649" h="678" extrusionOk="0">
                  <a:moveTo>
                    <a:pt x="511" y="0"/>
                  </a:moveTo>
                  <a:lnTo>
                    <a:pt x="1" y="461"/>
                  </a:lnTo>
                  <a:cubicBezTo>
                    <a:pt x="50" y="491"/>
                    <a:pt x="109" y="550"/>
                    <a:pt x="118" y="618"/>
                  </a:cubicBezTo>
                  <a:cubicBezTo>
                    <a:pt x="128" y="638"/>
                    <a:pt x="118" y="667"/>
                    <a:pt x="109" y="677"/>
                  </a:cubicBezTo>
                  <a:lnTo>
                    <a:pt x="619" y="206"/>
                  </a:lnTo>
                  <a:cubicBezTo>
                    <a:pt x="639" y="196"/>
                    <a:pt x="648" y="177"/>
                    <a:pt x="639" y="147"/>
                  </a:cubicBezTo>
                  <a:cubicBezTo>
                    <a:pt x="619" y="88"/>
                    <a:pt x="570" y="29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6"/>
            <p:cNvSpPr/>
            <p:nvPr/>
          </p:nvSpPr>
          <p:spPr>
            <a:xfrm>
              <a:off x="2593720" y="1747067"/>
              <a:ext cx="71150" cy="63260"/>
            </a:xfrm>
            <a:custGeom>
              <a:avLst/>
              <a:gdLst/>
              <a:ahLst/>
              <a:cxnLst/>
              <a:rect l="l" t="t" r="r" b="b"/>
              <a:pathLst>
                <a:path w="541" h="481" extrusionOk="0">
                  <a:moveTo>
                    <a:pt x="511" y="0"/>
                  </a:moveTo>
                  <a:lnTo>
                    <a:pt x="1" y="461"/>
                  </a:lnTo>
                  <a:cubicBezTo>
                    <a:pt x="11" y="481"/>
                    <a:pt x="11" y="481"/>
                    <a:pt x="20" y="481"/>
                  </a:cubicBezTo>
                  <a:lnTo>
                    <a:pt x="540" y="10"/>
                  </a:lnTo>
                  <a:cubicBezTo>
                    <a:pt x="531" y="0"/>
                    <a:pt x="531" y="0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6"/>
            <p:cNvSpPr/>
            <p:nvPr/>
          </p:nvSpPr>
          <p:spPr>
            <a:xfrm>
              <a:off x="2596350" y="1748251"/>
              <a:ext cx="81408" cy="75096"/>
            </a:xfrm>
            <a:custGeom>
              <a:avLst/>
              <a:gdLst/>
              <a:ahLst/>
              <a:cxnLst/>
              <a:rect l="l" t="t" r="r" b="b"/>
              <a:pathLst>
                <a:path w="619" h="571" extrusionOk="0">
                  <a:moveTo>
                    <a:pt x="520" y="1"/>
                  </a:moveTo>
                  <a:lnTo>
                    <a:pt x="0" y="472"/>
                  </a:lnTo>
                  <a:cubicBezTo>
                    <a:pt x="40" y="492"/>
                    <a:pt x="79" y="521"/>
                    <a:pt x="98" y="570"/>
                  </a:cubicBezTo>
                  <a:lnTo>
                    <a:pt x="619" y="99"/>
                  </a:lnTo>
                  <a:cubicBezTo>
                    <a:pt x="589" y="50"/>
                    <a:pt x="560" y="30"/>
                    <a:pt x="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6"/>
            <p:cNvSpPr/>
            <p:nvPr/>
          </p:nvSpPr>
          <p:spPr>
            <a:xfrm>
              <a:off x="2607924" y="1761139"/>
              <a:ext cx="69834" cy="64707"/>
            </a:xfrm>
            <a:custGeom>
              <a:avLst/>
              <a:gdLst/>
              <a:ahLst/>
              <a:cxnLst/>
              <a:rect l="l" t="t" r="r" b="b"/>
              <a:pathLst>
                <a:path w="531" h="492" extrusionOk="0">
                  <a:moveTo>
                    <a:pt x="521" y="1"/>
                  </a:moveTo>
                  <a:lnTo>
                    <a:pt x="1" y="472"/>
                  </a:lnTo>
                  <a:cubicBezTo>
                    <a:pt x="10" y="472"/>
                    <a:pt x="10" y="482"/>
                    <a:pt x="10" y="492"/>
                  </a:cubicBezTo>
                  <a:lnTo>
                    <a:pt x="531" y="30"/>
                  </a:lnTo>
                  <a:cubicBezTo>
                    <a:pt x="531" y="30"/>
                    <a:pt x="521" y="2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6"/>
            <p:cNvSpPr/>
            <p:nvPr/>
          </p:nvSpPr>
          <p:spPr>
            <a:xfrm>
              <a:off x="2609239" y="1765085"/>
              <a:ext cx="68519" cy="64707"/>
            </a:xfrm>
            <a:custGeom>
              <a:avLst/>
              <a:gdLst/>
              <a:ahLst/>
              <a:cxnLst/>
              <a:rect l="l" t="t" r="r" b="b"/>
              <a:pathLst>
                <a:path w="521" h="492" extrusionOk="0">
                  <a:moveTo>
                    <a:pt x="521" y="0"/>
                  </a:moveTo>
                  <a:lnTo>
                    <a:pt x="0" y="462"/>
                  </a:lnTo>
                  <a:cubicBezTo>
                    <a:pt x="6" y="472"/>
                    <a:pt x="8" y="480"/>
                    <a:pt x="8" y="484"/>
                  </a:cubicBezTo>
                  <a:lnTo>
                    <a:pt x="8" y="484"/>
                  </a:lnTo>
                  <a:lnTo>
                    <a:pt x="521" y="20"/>
                  </a:lnTo>
                  <a:lnTo>
                    <a:pt x="521" y="10"/>
                  </a:lnTo>
                  <a:lnTo>
                    <a:pt x="521" y="0"/>
                  </a:lnTo>
                  <a:close/>
                  <a:moveTo>
                    <a:pt x="8" y="484"/>
                  </a:moveTo>
                  <a:lnTo>
                    <a:pt x="0" y="491"/>
                  </a:lnTo>
                  <a:cubicBezTo>
                    <a:pt x="5" y="491"/>
                    <a:pt x="8" y="489"/>
                    <a:pt x="8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6"/>
            <p:cNvSpPr/>
            <p:nvPr/>
          </p:nvSpPr>
          <p:spPr>
            <a:xfrm>
              <a:off x="2609239" y="1767715"/>
              <a:ext cx="69834" cy="68521"/>
            </a:xfrm>
            <a:custGeom>
              <a:avLst/>
              <a:gdLst/>
              <a:ahLst/>
              <a:cxnLst/>
              <a:rect l="l" t="t" r="r" b="b"/>
              <a:pathLst>
                <a:path w="531" h="521" extrusionOk="0">
                  <a:moveTo>
                    <a:pt x="530" y="0"/>
                  </a:moveTo>
                  <a:lnTo>
                    <a:pt x="10" y="471"/>
                  </a:lnTo>
                  <a:cubicBezTo>
                    <a:pt x="10" y="491"/>
                    <a:pt x="0" y="510"/>
                    <a:pt x="0" y="520"/>
                  </a:cubicBezTo>
                  <a:lnTo>
                    <a:pt x="521" y="49"/>
                  </a:lnTo>
                  <a:cubicBezTo>
                    <a:pt x="530" y="39"/>
                    <a:pt x="530" y="29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6"/>
            <p:cNvSpPr/>
            <p:nvPr/>
          </p:nvSpPr>
          <p:spPr>
            <a:xfrm>
              <a:off x="2580963" y="1807433"/>
              <a:ext cx="29459" cy="30907"/>
            </a:xfrm>
            <a:custGeom>
              <a:avLst/>
              <a:gdLst/>
              <a:ahLst/>
              <a:cxnLst/>
              <a:rect l="l" t="t" r="r" b="b"/>
              <a:pathLst>
                <a:path w="224" h="235" extrusionOk="0">
                  <a:moveTo>
                    <a:pt x="80" y="1"/>
                  </a:moveTo>
                  <a:cubicBezTo>
                    <a:pt x="31" y="1"/>
                    <a:pt x="1" y="37"/>
                    <a:pt x="9" y="81"/>
                  </a:cubicBezTo>
                  <a:cubicBezTo>
                    <a:pt x="19" y="140"/>
                    <a:pt x="68" y="208"/>
                    <a:pt x="137" y="228"/>
                  </a:cubicBezTo>
                  <a:cubicBezTo>
                    <a:pt x="149" y="232"/>
                    <a:pt x="160" y="234"/>
                    <a:pt x="170" y="234"/>
                  </a:cubicBezTo>
                  <a:cubicBezTo>
                    <a:pt x="206" y="234"/>
                    <a:pt x="223" y="206"/>
                    <a:pt x="215" y="159"/>
                  </a:cubicBezTo>
                  <a:cubicBezTo>
                    <a:pt x="206" y="91"/>
                    <a:pt x="157" y="32"/>
                    <a:pt x="98" y="2"/>
                  </a:cubicBezTo>
                  <a:cubicBezTo>
                    <a:pt x="92" y="1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6"/>
            <p:cNvSpPr/>
            <p:nvPr/>
          </p:nvSpPr>
          <p:spPr>
            <a:xfrm>
              <a:off x="1452816" y="1817955"/>
              <a:ext cx="1147468" cy="1105010"/>
            </a:xfrm>
            <a:custGeom>
              <a:avLst/>
              <a:gdLst/>
              <a:ahLst/>
              <a:cxnLst/>
              <a:rect l="l" t="t" r="r" b="b"/>
              <a:pathLst>
                <a:path w="8725" h="8402" extrusionOk="0">
                  <a:moveTo>
                    <a:pt x="8636" y="1"/>
                  </a:moveTo>
                  <a:lnTo>
                    <a:pt x="0" y="8293"/>
                  </a:lnTo>
                  <a:lnTo>
                    <a:pt x="108" y="8401"/>
                  </a:lnTo>
                  <a:lnTo>
                    <a:pt x="8725" y="109"/>
                  </a:lnTo>
                  <a:lnTo>
                    <a:pt x="8676" y="99"/>
                  </a:lnTo>
                  <a:lnTo>
                    <a:pt x="86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6"/>
            <p:cNvSpPr/>
            <p:nvPr/>
          </p:nvSpPr>
          <p:spPr>
            <a:xfrm>
              <a:off x="2588591" y="1816640"/>
              <a:ext cx="13020" cy="17886"/>
            </a:xfrm>
            <a:custGeom>
              <a:avLst/>
              <a:gdLst/>
              <a:ahLst/>
              <a:cxnLst/>
              <a:rect l="l" t="t" r="r" b="b"/>
              <a:pathLst>
                <a:path w="99" h="136" extrusionOk="0">
                  <a:moveTo>
                    <a:pt x="24" y="1"/>
                  </a:moveTo>
                  <a:cubicBezTo>
                    <a:pt x="9" y="1"/>
                    <a:pt x="0" y="14"/>
                    <a:pt x="0" y="40"/>
                  </a:cubicBezTo>
                  <a:cubicBezTo>
                    <a:pt x="0" y="60"/>
                    <a:pt x="20" y="109"/>
                    <a:pt x="50" y="119"/>
                  </a:cubicBezTo>
                  <a:cubicBezTo>
                    <a:pt x="61" y="130"/>
                    <a:pt x="71" y="136"/>
                    <a:pt x="79" y="136"/>
                  </a:cubicBezTo>
                  <a:cubicBezTo>
                    <a:pt x="91" y="136"/>
                    <a:pt x="99" y="123"/>
                    <a:pt x="99" y="99"/>
                  </a:cubicBezTo>
                  <a:cubicBezTo>
                    <a:pt x="99" y="60"/>
                    <a:pt x="79" y="21"/>
                    <a:pt x="50" y="11"/>
                  </a:cubicBezTo>
                  <a:cubicBezTo>
                    <a:pt x="40" y="4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6"/>
            <p:cNvSpPr/>
            <p:nvPr/>
          </p:nvSpPr>
          <p:spPr>
            <a:xfrm>
              <a:off x="2244018" y="1533221"/>
              <a:ext cx="91666" cy="49977"/>
            </a:xfrm>
            <a:custGeom>
              <a:avLst/>
              <a:gdLst/>
              <a:ahLst/>
              <a:cxnLst/>
              <a:rect l="l" t="t" r="r" b="b"/>
              <a:pathLst>
                <a:path w="697" h="380" extrusionOk="0">
                  <a:moveTo>
                    <a:pt x="643" y="0"/>
                  </a:moveTo>
                  <a:cubicBezTo>
                    <a:pt x="632" y="0"/>
                    <a:pt x="623" y="3"/>
                    <a:pt x="618" y="7"/>
                  </a:cubicBezTo>
                  <a:lnTo>
                    <a:pt x="0" y="360"/>
                  </a:lnTo>
                  <a:cubicBezTo>
                    <a:pt x="7" y="356"/>
                    <a:pt x="16" y="354"/>
                    <a:pt x="25" y="354"/>
                  </a:cubicBezTo>
                  <a:cubicBezTo>
                    <a:pt x="40" y="354"/>
                    <a:pt x="56" y="361"/>
                    <a:pt x="69" y="380"/>
                  </a:cubicBezTo>
                  <a:lnTo>
                    <a:pt x="697" y="17"/>
                  </a:lnTo>
                  <a:cubicBezTo>
                    <a:pt x="680" y="5"/>
                    <a:pt x="65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6"/>
            <p:cNvSpPr/>
            <p:nvPr/>
          </p:nvSpPr>
          <p:spPr>
            <a:xfrm>
              <a:off x="2244018" y="1533484"/>
              <a:ext cx="86537" cy="47215"/>
            </a:xfrm>
            <a:custGeom>
              <a:avLst/>
              <a:gdLst/>
              <a:ahLst/>
              <a:cxnLst/>
              <a:rect l="l" t="t" r="r" b="b"/>
              <a:pathLst>
                <a:path w="658" h="359" extrusionOk="0">
                  <a:moveTo>
                    <a:pt x="13" y="351"/>
                  </a:moveTo>
                  <a:lnTo>
                    <a:pt x="13" y="351"/>
                  </a:lnTo>
                  <a:cubicBezTo>
                    <a:pt x="9" y="351"/>
                    <a:pt x="4" y="354"/>
                    <a:pt x="0" y="358"/>
                  </a:cubicBezTo>
                  <a:lnTo>
                    <a:pt x="13" y="351"/>
                  </a:lnTo>
                  <a:close/>
                  <a:moveTo>
                    <a:pt x="645" y="0"/>
                  </a:moveTo>
                  <a:cubicBezTo>
                    <a:pt x="636" y="0"/>
                    <a:pt x="625" y="5"/>
                    <a:pt x="618" y="5"/>
                  </a:cubicBezTo>
                  <a:lnTo>
                    <a:pt x="13" y="351"/>
                  </a:lnTo>
                  <a:lnTo>
                    <a:pt x="13" y="351"/>
                  </a:lnTo>
                  <a:cubicBezTo>
                    <a:pt x="14" y="351"/>
                    <a:pt x="14" y="351"/>
                    <a:pt x="15" y="351"/>
                  </a:cubicBezTo>
                  <a:cubicBezTo>
                    <a:pt x="20" y="351"/>
                    <a:pt x="25" y="353"/>
                    <a:pt x="30" y="358"/>
                  </a:cubicBezTo>
                  <a:lnTo>
                    <a:pt x="658" y="5"/>
                  </a:lnTo>
                  <a:cubicBezTo>
                    <a:pt x="654" y="1"/>
                    <a:pt x="650" y="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6"/>
            <p:cNvSpPr/>
            <p:nvPr/>
          </p:nvSpPr>
          <p:spPr>
            <a:xfrm>
              <a:off x="2247832" y="1532695"/>
              <a:ext cx="85353" cy="48004"/>
            </a:xfrm>
            <a:custGeom>
              <a:avLst/>
              <a:gdLst/>
              <a:ahLst/>
              <a:cxnLst/>
              <a:rect l="l" t="t" r="r" b="b"/>
              <a:pathLst>
                <a:path w="649" h="365" extrusionOk="0">
                  <a:moveTo>
                    <a:pt x="629" y="1"/>
                  </a:moveTo>
                  <a:lnTo>
                    <a:pt x="1" y="354"/>
                  </a:lnTo>
                  <a:cubicBezTo>
                    <a:pt x="20" y="354"/>
                    <a:pt x="30" y="364"/>
                    <a:pt x="30" y="364"/>
                  </a:cubicBezTo>
                  <a:lnTo>
                    <a:pt x="648" y="11"/>
                  </a:lnTo>
                  <a:cubicBezTo>
                    <a:pt x="639" y="1"/>
                    <a:pt x="639" y="1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6"/>
            <p:cNvSpPr/>
            <p:nvPr/>
          </p:nvSpPr>
          <p:spPr>
            <a:xfrm>
              <a:off x="2251778" y="1534010"/>
              <a:ext cx="83907" cy="46689"/>
            </a:xfrm>
            <a:custGeom>
              <a:avLst/>
              <a:gdLst/>
              <a:ahLst/>
              <a:cxnLst/>
              <a:rect l="l" t="t" r="r" b="b"/>
              <a:pathLst>
                <a:path w="638" h="355" extrusionOk="0">
                  <a:moveTo>
                    <a:pt x="618" y="1"/>
                  </a:moveTo>
                  <a:lnTo>
                    <a:pt x="0" y="354"/>
                  </a:lnTo>
                  <a:lnTo>
                    <a:pt x="0" y="354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6"/>
            <p:cNvSpPr/>
            <p:nvPr/>
          </p:nvSpPr>
          <p:spPr>
            <a:xfrm>
              <a:off x="2252961" y="1534010"/>
              <a:ext cx="95743" cy="77595"/>
            </a:xfrm>
            <a:custGeom>
              <a:avLst/>
              <a:gdLst/>
              <a:ahLst/>
              <a:cxnLst/>
              <a:rect l="l" t="t" r="r" b="b"/>
              <a:pathLst>
                <a:path w="728" h="590" extrusionOk="0">
                  <a:moveTo>
                    <a:pt x="629" y="1"/>
                  </a:moveTo>
                  <a:lnTo>
                    <a:pt x="1" y="354"/>
                  </a:lnTo>
                  <a:cubicBezTo>
                    <a:pt x="50" y="393"/>
                    <a:pt x="99" y="472"/>
                    <a:pt x="99" y="531"/>
                  </a:cubicBezTo>
                  <a:cubicBezTo>
                    <a:pt x="99" y="550"/>
                    <a:pt x="89" y="580"/>
                    <a:pt x="79" y="590"/>
                  </a:cubicBezTo>
                  <a:lnTo>
                    <a:pt x="698" y="236"/>
                  </a:lnTo>
                  <a:cubicBezTo>
                    <a:pt x="717" y="226"/>
                    <a:pt x="727" y="207"/>
                    <a:pt x="727" y="177"/>
                  </a:cubicBezTo>
                  <a:cubicBezTo>
                    <a:pt x="727" y="109"/>
                    <a:pt x="678" y="40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6"/>
            <p:cNvSpPr/>
            <p:nvPr/>
          </p:nvSpPr>
          <p:spPr>
            <a:xfrm>
              <a:off x="2252961" y="1534010"/>
              <a:ext cx="84038" cy="49188"/>
            </a:xfrm>
            <a:custGeom>
              <a:avLst/>
              <a:gdLst/>
              <a:ahLst/>
              <a:cxnLst/>
              <a:rect l="l" t="t" r="r" b="b"/>
              <a:pathLst>
                <a:path w="639" h="374" extrusionOk="0">
                  <a:moveTo>
                    <a:pt x="629" y="1"/>
                  </a:moveTo>
                  <a:lnTo>
                    <a:pt x="1" y="354"/>
                  </a:lnTo>
                  <a:lnTo>
                    <a:pt x="11" y="374"/>
                  </a:lnTo>
                  <a:lnTo>
                    <a:pt x="639" y="1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6"/>
            <p:cNvSpPr/>
            <p:nvPr/>
          </p:nvSpPr>
          <p:spPr>
            <a:xfrm>
              <a:off x="2265981" y="1552159"/>
              <a:ext cx="82723" cy="51686"/>
            </a:xfrm>
            <a:custGeom>
              <a:avLst/>
              <a:gdLst/>
              <a:ahLst/>
              <a:cxnLst/>
              <a:rect l="l" t="t" r="r" b="b"/>
              <a:pathLst>
                <a:path w="629" h="393" extrusionOk="0">
                  <a:moveTo>
                    <a:pt x="628" y="0"/>
                  </a:moveTo>
                  <a:lnTo>
                    <a:pt x="0" y="353"/>
                  </a:lnTo>
                  <a:lnTo>
                    <a:pt x="0" y="393"/>
                  </a:lnTo>
                  <a:lnTo>
                    <a:pt x="628" y="30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6"/>
            <p:cNvSpPr/>
            <p:nvPr/>
          </p:nvSpPr>
          <p:spPr>
            <a:xfrm>
              <a:off x="2240073" y="1579515"/>
              <a:ext cx="26040" cy="33668"/>
            </a:xfrm>
            <a:custGeom>
              <a:avLst/>
              <a:gdLst/>
              <a:ahLst/>
              <a:cxnLst/>
              <a:rect l="l" t="t" r="r" b="b"/>
              <a:pathLst>
                <a:path w="198" h="256" extrusionOk="0">
                  <a:moveTo>
                    <a:pt x="64" y="1"/>
                  </a:moveTo>
                  <a:cubicBezTo>
                    <a:pt x="29" y="1"/>
                    <a:pt x="1" y="25"/>
                    <a:pt x="1" y="77"/>
                  </a:cubicBezTo>
                  <a:cubicBezTo>
                    <a:pt x="1" y="136"/>
                    <a:pt x="50" y="204"/>
                    <a:pt x="99" y="244"/>
                  </a:cubicBezTo>
                  <a:cubicBezTo>
                    <a:pt x="112" y="251"/>
                    <a:pt x="125" y="255"/>
                    <a:pt x="137" y="255"/>
                  </a:cubicBezTo>
                  <a:cubicBezTo>
                    <a:pt x="171" y="255"/>
                    <a:pt x="197" y="228"/>
                    <a:pt x="197" y="185"/>
                  </a:cubicBezTo>
                  <a:cubicBezTo>
                    <a:pt x="197" y="126"/>
                    <a:pt x="148" y="47"/>
                    <a:pt x="99" y="8"/>
                  </a:cubicBezTo>
                  <a:cubicBezTo>
                    <a:pt x="87" y="3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6"/>
            <p:cNvSpPr/>
            <p:nvPr/>
          </p:nvSpPr>
          <p:spPr>
            <a:xfrm>
              <a:off x="2246517" y="1587011"/>
              <a:ext cx="13020" cy="18149"/>
            </a:xfrm>
            <a:custGeom>
              <a:avLst/>
              <a:gdLst/>
              <a:ahLst/>
              <a:cxnLst/>
              <a:rect l="l" t="t" r="r" b="b"/>
              <a:pathLst>
                <a:path w="99" h="138" extrusionOk="0">
                  <a:moveTo>
                    <a:pt x="24" y="0"/>
                  </a:moveTo>
                  <a:cubicBezTo>
                    <a:pt x="10" y="0"/>
                    <a:pt x="1" y="13"/>
                    <a:pt x="1" y="39"/>
                  </a:cubicBezTo>
                  <a:cubicBezTo>
                    <a:pt x="1" y="69"/>
                    <a:pt x="20" y="98"/>
                    <a:pt x="50" y="128"/>
                  </a:cubicBezTo>
                  <a:cubicBezTo>
                    <a:pt x="56" y="134"/>
                    <a:pt x="64" y="138"/>
                    <a:pt x="71" y="138"/>
                  </a:cubicBezTo>
                  <a:cubicBezTo>
                    <a:pt x="86" y="138"/>
                    <a:pt x="99" y="124"/>
                    <a:pt x="99" y="98"/>
                  </a:cubicBezTo>
                  <a:cubicBezTo>
                    <a:pt x="99" y="79"/>
                    <a:pt x="70" y="30"/>
                    <a:pt x="50" y="10"/>
                  </a:cubicBezTo>
                  <a:cubicBezTo>
                    <a:pt x="40" y="3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6"/>
            <p:cNvSpPr/>
            <p:nvPr/>
          </p:nvSpPr>
          <p:spPr>
            <a:xfrm>
              <a:off x="727504" y="1589510"/>
              <a:ext cx="1530835" cy="895897"/>
            </a:xfrm>
            <a:custGeom>
              <a:avLst/>
              <a:gdLst/>
              <a:ahLst/>
              <a:cxnLst/>
              <a:rect l="l" t="t" r="r" b="b"/>
              <a:pathLst>
                <a:path w="11640" h="6812" extrusionOk="0">
                  <a:moveTo>
                    <a:pt x="11561" y="1"/>
                  </a:moveTo>
                  <a:lnTo>
                    <a:pt x="0" y="6694"/>
                  </a:lnTo>
                  <a:lnTo>
                    <a:pt x="69" y="6811"/>
                  </a:lnTo>
                  <a:lnTo>
                    <a:pt x="11639" y="119"/>
                  </a:lnTo>
                  <a:lnTo>
                    <a:pt x="115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6"/>
            <p:cNvSpPr/>
            <p:nvPr/>
          </p:nvSpPr>
          <p:spPr>
            <a:xfrm>
              <a:off x="2364769" y="1189225"/>
              <a:ext cx="312970" cy="312997"/>
            </a:xfrm>
            <a:custGeom>
              <a:avLst/>
              <a:gdLst/>
              <a:ahLst/>
              <a:cxnLst/>
              <a:rect l="l" t="t" r="r" b="b"/>
              <a:pathLst>
                <a:path w="5496" h="5496" extrusionOk="0">
                  <a:moveTo>
                    <a:pt x="5496" y="2748"/>
                  </a:moveTo>
                  <a:cubicBezTo>
                    <a:pt x="5496" y="1227"/>
                    <a:pt x="4269" y="0"/>
                    <a:pt x="2748" y="0"/>
                  </a:cubicBezTo>
                  <a:cubicBezTo>
                    <a:pt x="1227" y="0"/>
                    <a:pt x="0" y="1227"/>
                    <a:pt x="0" y="2748"/>
                  </a:cubicBezTo>
                  <a:cubicBezTo>
                    <a:pt x="0" y="4269"/>
                    <a:pt x="1227" y="5496"/>
                    <a:pt x="2748" y="5496"/>
                  </a:cubicBezTo>
                  <a:cubicBezTo>
                    <a:pt x="4269" y="5496"/>
                    <a:pt x="5496" y="4269"/>
                    <a:pt x="5496" y="2748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6"/>
          <p:cNvSpPr/>
          <p:nvPr/>
        </p:nvSpPr>
        <p:spPr>
          <a:xfrm rot="-1353104">
            <a:off x="6675392" y="4057386"/>
            <a:ext cx="74771" cy="132063"/>
          </a:xfrm>
          <a:custGeom>
            <a:avLst/>
            <a:gdLst/>
            <a:ahLst/>
            <a:cxnLst/>
            <a:rect l="l" t="t" r="r" b="b"/>
            <a:pathLst>
              <a:path w="1895" h="3347" extrusionOk="0">
                <a:moveTo>
                  <a:pt x="658" y="0"/>
                </a:moveTo>
                <a:lnTo>
                  <a:pt x="471" y="108"/>
                </a:lnTo>
                <a:lnTo>
                  <a:pt x="334" y="305"/>
                </a:lnTo>
                <a:lnTo>
                  <a:pt x="265" y="589"/>
                </a:lnTo>
                <a:lnTo>
                  <a:pt x="216" y="844"/>
                </a:lnTo>
                <a:lnTo>
                  <a:pt x="147" y="1041"/>
                </a:lnTo>
                <a:lnTo>
                  <a:pt x="0" y="1217"/>
                </a:lnTo>
                <a:lnTo>
                  <a:pt x="88" y="1551"/>
                </a:lnTo>
                <a:lnTo>
                  <a:pt x="147" y="1826"/>
                </a:lnTo>
                <a:lnTo>
                  <a:pt x="147" y="2159"/>
                </a:lnTo>
                <a:lnTo>
                  <a:pt x="314" y="2365"/>
                </a:lnTo>
                <a:lnTo>
                  <a:pt x="461" y="2552"/>
                </a:lnTo>
                <a:lnTo>
                  <a:pt x="559" y="2954"/>
                </a:lnTo>
                <a:lnTo>
                  <a:pt x="726" y="2895"/>
                </a:lnTo>
                <a:lnTo>
                  <a:pt x="903" y="3052"/>
                </a:lnTo>
                <a:lnTo>
                  <a:pt x="1109" y="3288"/>
                </a:lnTo>
                <a:lnTo>
                  <a:pt x="1295" y="3347"/>
                </a:lnTo>
                <a:lnTo>
                  <a:pt x="1443" y="3268"/>
                </a:lnTo>
                <a:lnTo>
                  <a:pt x="1472" y="2993"/>
                </a:lnTo>
                <a:lnTo>
                  <a:pt x="1511" y="2778"/>
                </a:lnTo>
                <a:lnTo>
                  <a:pt x="1786" y="2807"/>
                </a:lnTo>
                <a:lnTo>
                  <a:pt x="1806" y="2542"/>
                </a:lnTo>
                <a:lnTo>
                  <a:pt x="1698" y="2199"/>
                </a:lnTo>
                <a:lnTo>
                  <a:pt x="1894" y="1992"/>
                </a:lnTo>
                <a:lnTo>
                  <a:pt x="1786" y="1669"/>
                </a:lnTo>
                <a:lnTo>
                  <a:pt x="1619" y="1404"/>
                </a:lnTo>
                <a:lnTo>
                  <a:pt x="1649" y="1070"/>
                </a:lnTo>
                <a:lnTo>
                  <a:pt x="1541" y="785"/>
                </a:lnTo>
                <a:lnTo>
                  <a:pt x="1305" y="717"/>
                </a:lnTo>
                <a:lnTo>
                  <a:pt x="1158" y="540"/>
                </a:lnTo>
                <a:lnTo>
                  <a:pt x="1030" y="246"/>
                </a:lnTo>
                <a:lnTo>
                  <a:pt x="824" y="383"/>
                </a:lnTo>
                <a:lnTo>
                  <a:pt x="6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66"/>
          <p:cNvSpPr/>
          <p:nvPr/>
        </p:nvSpPr>
        <p:spPr>
          <a:xfrm rot="-1353104">
            <a:off x="6765228" y="4169510"/>
            <a:ext cx="31802" cy="32158"/>
          </a:xfrm>
          <a:custGeom>
            <a:avLst/>
            <a:gdLst/>
            <a:ahLst/>
            <a:cxnLst/>
            <a:rect l="l" t="t" r="r" b="b"/>
            <a:pathLst>
              <a:path w="806" h="815" extrusionOk="0">
                <a:moveTo>
                  <a:pt x="805" y="402"/>
                </a:moveTo>
                <a:cubicBezTo>
                  <a:pt x="805" y="628"/>
                  <a:pt x="619" y="815"/>
                  <a:pt x="403" y="815"/>
                </a:cubicBezTo>
                <a:cubicBezTo>
                  <a:pt x="177" y="815"/>
                  <a:pt x="1" y="628"/>
                  <a:pt x="1" y="402"/>
                </a:cubicBezTo>
                <a:cubicBezTo>
                  <a:pt x="1" y="186"/>
                  <a:pt x="177" y="0"/>
                  <a:pt x="403" y="0"/>
                </a:cubicBezTo>
                <a:cubicBezTo>
                  <a:pt x="619" y="0"/>
                  <a:pt x="805" y="177"/>
                  <a:pt x="805" y="402"/>
                </a:cubicBezTo>
                <a:close/>
              </a:path>
            </a:pathLst>
          </a:custGeom>
          <a:solidFill>
            <a:srgbClr val="FFFFFF">
              <a:alpha val="4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6" name="Google Shape;2336;p66"/>
          <p:cNvGrpSpPr/>
          <p:nvPr/>
        </p:nvGrpSpPr>
        <p:grpSpPr>
          <a:xfrm>
            <a:off x="6247784" y="1331279"/>
            <a:ext cx="3172238" cy="2965329"/>
            <a:chOff x="6247784" y="1331279"/>
            <a:chExt cx="3172238" cy="2965329"/>
          </a:xfrm>
        </p:grpSpPr>
        <p:sp>
          <p:nvSpPr>
            <p:cNvPr id="2337" name="Google Shape;2337;p66"/>
            <p:cNvSpPr/>
            <p:nvPr/>
          </p:nvSpPr>
          <p:spPr>
            <a:xfrm rot="-2209879">
              <a:off x="6219180" y="2201457"/>
              <a:ext cx="3229447" cy="979841"/>
            </a:xfrm>
            <a:custGeom>
              <a:avLst/>
              <a:gdLst/>
              <a:ahLst/>
              <a:cxnLst/>
              <a:rect l="l" t="t" r="r" b="b"/>
              <a:pathLst>
                <a:path w="8098" h="2457" extrusionOk="0">
                  <a:moveTo>
                    <a:pt x="8098" y="0"/>
                  </a:moveTo>
                  <a:cubicBezTo>
                    <a:pt x="6595" y="20"/>
                    <a:pt x="6302" y="254"/>
                    <a:pt x="5229" y="625"/>
                  </a:cubicBezTo>
                  <a:cubicBezTo>
                    <a:pt x="4117" y="976"/>
                    <a:pt x="2420" y="1074"/>
                    <a:pt x="1288" y="1269"/>
                  </a:cubicBezTo>
                  <a:cubicBezTo>
                    <a:pt x="176" y="1464"/>
                    <a:pt x="0" y="1971"/>
                    <a:pt x="273" y="2264"/>
                  </a:cubicBezTo>
                  <a:cubicBezTo>
                    <a:pt x="395" y="2403"/>
                    <a:pt x="547" y="2457"/>
                    <a:pt x="715" y="2457"/>
                  </a:cubicBezTo>
                  <a:cubicBezTo>
                    <a:pt x="924" y="2457"/>
                    <a:pt x="1158" y="2372"/>
                    <a:pt x="1385" y="2264"/>
                  </a:cubicBezTo>
                  <a:cubicBezTo>
                    <a:pt x="1815" y="2069"/>
                    <a:pt x="2068" y="1913"/>
                    <a:pt x="2615" y="1874"/>
                  </a:cubicBezTo>
                  <a:cubicBezTo>
                    <a:pt x="2657" y="1869"/>
                    <a:pt x="2701" y="1867"/>
                    <a:pt x="2747" y="1867"/>
                  </a:cubicBezTo>
                  <a:cubicBezTo>
                    <a:pt x="3049" y="1867"/>
                    <a:pt x="3417" y="1958"/>
                    <a:pt x="3864" y="1958"/>
                  </a:cubicBezTo>
                  <a:cubicBezTo>
                    <a:pt x="4180" y="1958"/>
                    <a:pt x="4535" y="1913"/>
                    <a:pt x="4937" y="1757"/>
                  </a:cubicBezTo>
                  <a:lnTo>
                    <a:pt x="4937" y="1757"/>
                  </a:lnTo>
                  <a:cubicBezTo>
                    <a:pt x="4716" y="1812"/>
                    <a:pt x="4413" y="1848"/>
                    <a:pt x="4104" y="1848"/>
                  </a:cubicBezTo>
                  <a:cubicBezTo>
                    <a:pt x="3867" y="1848"/>
                    <a:pt x="3626" y="1827"/>
                    <a:pt x="3415" y="1776"/>
                  </a:cubicBezTo>
                  <a:cubicBezTo>
                    <a:pt x="3066" y="1706"/>
                    <a:pt x="2658" y="1696"/>
                    <a:pt x="2453" y="1696"/>
                  </a:cubicBezTo>
                  <a:cubicBezTo>
                    <a:pt x="2371" y="1696"/>
                    <a:pt x="2322" y="1698"/>
                    <a:pt x="2322" y="1698"/>
                  </a:cubicBezTo>
                  <a:cubicBezTo>
                    <a:pt x="2322" y="1698"/>
                    <a:pt x="2595" y="1542"/>
                    <a:pt x="3863" y="1366"/>
                  </a:cubicBezTo>
                  <a:cubicBezTo>
                    <a:pt x="5132" y="1171"/>
                    <a:pt x="5541" y="722"/>
                    <a:pt x="6010" y="508"/>
                  </a:cubicBezTo>
                  <a:cubicBezTo>
                    <a:pt x="6459" y="293"/>
                    <a:pt x="7180" y="118"/>
                    <a:pt x="8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6"/>
            <p:cNvSpPr/>
            <p:nvPr/>
          </p:nvSpPr>
          <p:spPr>
            <a:xfrm rot="-2209879">
              <a:off x="6833769" y="3235864"/>
              <a:ext cx="731790" cy="319435"/>
            </a:xfrm>
            <a:custGeom>
              <a:avLst/>
              <a:gdLst/>
              <a:ahLst/>
              <a:cxnLst/>
              <a:rect l="l" t="t" r="r" b="b"/>
              <a:pathLst>
                <a:path w="1835" h="801" extrusionOk="0">
                  <a:moveTo>
                    <a:pt x="1834" y="0"/>
                  </a:moveTo>
                  <a:cubicBezTo>
                    <a:pt x="859" y="195"/>
                    <a:pt x="449" y="176"/>
                    <a:pt x="156" y="430"/>
                  </a:cubicBezTo>
                  <a:cubicBezTo>
                    <a:pt x="0" y="722"/>
                    <a:pt x="234" y="800"/>
                    <a:pt x="234" y="800"/>
                  </a:cubicBezTo>
                  <a:cubicBezTo>
                    <a:pt x="527" y="742"/>
                    <a:pt x="742" y="742"/>
                    <a:pt x="742" y="742"/>
                  </a:cubicBezTo>
                  <a:cubicBezTo>
                    <a:pt x="742" y="742"/>
                    <a:pt x="195" y="664"/>
                    <a:pt x="956" y="508"/>
                  </a:cubicBezTo>
                  <a:cubicBezTo>
                    <a:pt x="624" y="410"/>
                    <a:pt x="1268" y="117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6"/>
            <p:cNvSpPr/>
            <p:nvPr/>
          </p:nvSpPr>
          <p:spPr>
            <a:xfrm rot="-1353104">
              <a:off x="6477293" y="3614021"/>
              <a:ext cx="768665" cy="556464"/>
            </a:xfrm>
            <a:custGeom>
              <a:avLst/>
              <a:gdLst/>
              <a:ahLst/>
              <a:cxnLst/>
              <a:rect l="l" t="t" r="r" b="b"/>
              <a:pathLst>
                <a:path w="19481" h="14103" extrusionOk="0">
                  <a:moveTo>
                    <a:pt x="19421" y="3269"/>
                  </a:moveTo>
                  <a:cubicBezTo>
                    <a:pt x="19421" y="3396"/>
                    <a:pt x="19402" y="3504"/>
                    <a:pt x="19382" y="3632"/>
                  </a:cubicBezTo>
                  <a:cubicBezTo>
                    <a:pt x="19323" y="4034"/>
                    <a:pt x="19156" y="4417"/>
                    <a:pt x="19009" y="4790"/>
                  </a:cubicBezTo>
                  <a:cubicBezTo>
                    <a:pt x="18989" y="4868"/>
                    <a:pt x="18960" y="4927"/>
                    <a:pt x="18931" y="4986"/>
                  </a:cubicBezTo>
                  <a:cubicBezTo>
                    <a:pt x="18931" y="5006"/>
                    <a:pt x="18911" y="5016"/>
                    <a:pt x="18911" y="5025"/>
                  </a:cubicBezTo>
                  <a:cubicBezTo>
                    <a:pt x="18548" y="5938"/>
                    <a:pt x="18126" y="6841"/>
                    <a:pt x="17684" y="7714"/>
                  </a:cubicBezTo>
                  <a:cubicBezTo>
                    <a:pt x="17586" y="7911"/>
                    <a:pt x="17478" y="8117"/>
                    <a:pt x="17370" y="8313"/>
                  </a:cubicBezTo>
                  <a:cubicBezTo>
                    <a:pt x="17262" y="8519"/>
                    <a:pt x="17135" y="8725"/>
                    <a:pt x="16997" y="8921"/>
                  </a:cubicBezTo>
                  <a:cubicBezTo>
                    <a:pt x="16732" y="9343"/>
                    <a:pt x="16428" y="9736"/>
                    <a:pt x="16055" y="10060"/>
                  </a:cubicBezTo>
                  <a:cubicBezTo>
                    <a:pt x="15859" y="10236"/>
                    <a:pt x="15643" y="10384"/>
                    <a:pt x="15417" y="10531"/>
                  </a:cubicBezTo>
                  <a:cubicBezTo>
                    <a:pt x="15201" y="10668"/>
                    <a:pt x="14976" y="10806"/>
                    <a:pt x="14740" y="10913"/>
                  </a:cubicBezTo>
                  <a:cubicBezTo>
                    <a:pt x="14514" y="11041"/>
                    <a:pt x="14269" y="11129"/>
                    <a:pt x="14034" y="11247"/>
                  </a:cubicBezTo>
                  <a:cubicBezTo>
                    <a:pt x="13867" y="11316"/>
                    <a:pt x="13700" y="11385"/>
                    <a:pt x="13543" y="11453"/>
                  </a:cubicBezTo>
                  <a:cubicBezTo>
                    <a:pt x="12277" y="11983"/>
                    <a:pt x="11011" y="12513"/>
                    <a:pt x="9755" y="13023"/>
                  </a:cubicBezTo>
                  <a:cubicBezTo>
                    <a:pt x="9676" y="13053"/>
                    <a:pt x="9617" y="13082"/>
                    <a:pt x="9539" y="13112"/>
                  </a:cubicBezTo>
                  <a:cubicBezTo>
                    <a:pt x="8352" y="13602"/>
                    <a:pt x="7105" y="14103"/>
                    <a:pt x="5829" y="13946"/>
                  </a:cubicBezTo>
                  <a:cubicBezTo>
                    <a:pt x="5515" y="13907"/>
                    <a:pt x="5211" y="13818"/>
                    <a:pt x="4927" y="13710"/>
                  </a:cubicBezTo>
                  <a:lnTo>
                    <a:pt x="4917" y="13710"/>
                  </a:lnTo>
                  <a:cubicBezTo>
                    <a:pt x="4730" y="13642"/>
                    <a:pt x="4544" y="13553"/>
                    <a:pt x="4377" y="13455"/>
                  </a:cubicBezTo>
                  <a:lnTo>
                    <a:pt x="4377" y="13455"/>
                  </a:lnTo>
                  <a:cubicBezTo>
                    <a:pt x="4357" y="13445"/>
                    <a:pt x="4318" y="13416"/>
                    <a:pt x="4289" y="13406"/>
                  </a:cubicBezTo>
                  <a:cubicBezTo>
                    <a:pt x="3984" y="13220"/>
                    <a:pt x="3700" y="13014"/>
                    <a:pt x="3435" y="12768"/>
                  </a:cubicBezTo>
                  <a:cubicBezTo>
                    <a:pt x="3023" y="12415"/>
                    <a:pt x="2660" y="11983"/>
                    <a:pt x="2326" y="11542"/>
                  </a:cubicBezTo>
                  <a:cubicBezTo>
                    <a:pt x="2218" y="11394"/>
                    <a:pt x="2120" y="11257"/>
                    <a:pt x="2022" y="11110"/>
                  </a:cubicBezTo>
                  <a:cubicBezTo>
                    <a:pt x="1757" y="10727"/>
                    <a:pt x="1511" y="10325"/>
                    <a:pt x="1276" y="9932"/>
                  </a:cubicBezTo>
                  <a:cubicBezTo>
                    <a:pt x="1237" y="9883"/>
                    <a:pt x="1217" y="9824"/>
                    <a:pt x="1178" y="9775"/>
                  </a:cubicBezTo>
                  <a:cubicBezTo>
                    <a:pt x="1139" y="9697"/>
                    <a:pt x="1089" y="9638"/>
                    <a:pt x="1050" y="9569"/>
                  </a:cubicBezTo>
                  <a:cubicBezTo>
                    <a:pt x="1031" y="9530"/>
                    <a:pt x="1011" y="9500"/>
                    <a:pt x="991" y="9471"/>
                  </a:cubicBezTo>
                  <a:cubicBezTo>
                    <a:pt x="942" y="9392"/>
                    <a:pt x="903" y="9304"/>
                    <a:pt x="854" y="9235"/>
                  </a:cubicBezTo>
                  <a:cubicBezTo>
                    <a:pt x="609" y="8804"/>
                    <a:pt x="393" y="8362"/>
                    <a:pt x="265" y="7901"/>
                  </a:cubicBezTo>
                  <a:cubicBezTo>
                    <a:pt x="226" y="7754"/>
                    <a:pt x="196" y="7587"/>
                    <a:pt x="187" y="7430"/>
                  </a:cubicBezTo>
                  <a:cubicBezTo>
                    <a:pt x="0" y="5702"/>
                    <a:pt x="1276" y="4662"/>
                    <a:pt x="2414" y="3612"/>
                  </a:cubicBezTo>
                  <a:cubicBezTo>
                    <a:pt x="3003" y="3072"/>
                    <a:pt x="3543" y="2415"/>
                    <a:pt x="4132" y="1846"/>
                  </a:cubicBezTo>
                  <a:cubicBezTo>
                    <a:pt x="4475" y="1522"/>
                    <a:pt x="4828" y="1227"/>
                    <a:pt x="5221" y="1002"/>
                  </a:cubicBezTo>
                  <a:cubicBezTo>
                    <a:pt x="6644" y="197"/>
                    <a:pt x="8283" y="491"/>
                    <a:pt x="9824" y="511"/>
                  </a:cubicBezTo>
                  <a:cubicBezTo>
                    <a:pt x="10334" y="521"/>
                    <a:pt x="10844" y="491"/>
                    <a:pt x="11345" y="423"/>
                  </a:cubicBezTo>
                  <a:cubicBezTo>
                    <a:pt x="11688" y="393"/>
                    <a:pt x="12032" y="344"/>
                    <a:pt x="12365" y="295"/>
                  </a:cubicBezTo>
                  <a:cubicBezTo>
                    <a:pt x="12758" y="226"/>
                    <a:pt x="13160" y="177"/>
                    <a:pt x="13553" y="128"/>
                  </a:cubicBezTo>
                  <a:cubicBezTo>
                    <a:pt x="14230" y="50"/>
                    <a:pt x="14897" y="1"/>
                    <a:pt x="15584" y="50"/>
                  </a:cubicBezTo>
                  <a:cubicBezTo>
                    <a:pt x="17459" y="158"/>
                    <a:pt x="19480" y="1434"/>
                    <a:pt x="19421" y="32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6"/>
            <p:cNvSpPr/>
            <p:nvPr/>
          </p:nvSpPr>
          <p:spPr>
            <a:xfrm rot="-1353104">
              <a:off x="6539759" y="3611704"/>
              <a:ext cx="705573" cy="547586"/>
            </a:xfrm>
            <a:custGeom>
              <a:avLst/>
              <a:gdLst/>
              <a:ahLst/>
              <a:cxnLst/>
              <a:rect l="l" t="t" r="r" b="b"/>
              <a:pathLst>
                <a:path w="17882" h="13878" extrusionOk="0">
                  <a:moveTo>
                    <a:pt x="15163" y="1"/>
                  </a:moveTo>
                  <a:cubicBezTo>
                    <a:pt x="15546" y="295"/>
                    <a:pt x="15801" y="658"/>
                    <a:pt x="15644" y="1169"/>
                  </a:cubicBezTo>
                  <a:cubicBezTo>
                    <a:pt x="15124" y="2866"/>
                    <a:pt x="14456" y="4525"/>
                    <a:pt x="14456" y="6331"/>
                  </a:cubicBezTo>
                  <a:cubicBezTo>
                    <a:pt x="14456" y="6586"/>
                    <a:pt x="14456" y="6890"/>
                    <a:pt x="14241" y="7155"/>
                  </a:cubicBezTo>
                  <a:cubicBezTo>
                    <a:pt x="12847" y="8755"/>
                    <a:pt x="11041" y="9579"/>
                    <a:pt x="9128" y="10256"/>
                  </a:cubicBezTo>
                  <a:cubicBezTo>
                    <a:pt x="8568" y="10462"/>
                    <a:pt x="8500" y="11336"/>
                    <a:pt x="7940" y="11493"/>
                  </a:cubicBezTo>
                  <a:cubicBezTo>
                    <a:pt x="6861" y="11915"/>
                    <a:pt x="5516" y="12062"/>
                    <a:pt x="4437" y="11542"/>
                  </a:cubicBezTo>
                  <a:cubicBezTo>
                    <a:pt x="2984" y="10865"/>
                    <a:pt x="1552" y="10266"/>
                    <a:pt x="1" y="10197"/>
                  </a:cubicBezTo>
                  <a:cubicBezTo>
                    <a:pt x="1051" y="11866"/>
                    <a:pt x="2356" y="13446"/>
                    <a:pt x="4250" y="13701"/>
                  </a:cubicBezTo>
                  <a:cubicBezTo>
                    <a:pt x="5526" y="13877"/>
                    <a:pt x="6772" y="13367"/>
                    <a:pt x="7970" y="12867"/>
                  </a:cubicBezTo>
                  <a:cubicBezTo>
                    <a:pt x="9294" y="12317"/>
                    <a:pt x="10629" y="11767"/>
                    <a:pt x="11954" y="11208"/>
                  </a:cubicBezTo>
                  <a:cubicBezTo>
                    <a:pt x="12847" y="10845"/>
                    <a:pt x="13760" y="10462"/>
                    <a:pt x="14466" y="9815"/>
                  </a:cubicBezTo>
                  <a:cubicBezTo>
                    <a:pt x="15183" y="9177"/>
                    <a:pt x="15654" y="8313"/>
                    <a:pt x="16085" y="7469"/>
                  </a:cubicBezTo>
                  <a:cubicBezTo>
                    <a:pt x="16566" y="6517"/>
                    <a:pt x="17008" y="5536"/>
                    <a:pt x="17410" y="4535"/>
                  </a:cubicBezTo>
                  <a:cubicBezTo>
                    <a:pt x="17607" y="4044"/>
                    <a:pt x="17803" y="3544"/>
                    <a:pt x="17813" y="3004"/>
                  </a:cubicBezTo>
                  <a:cubicBezTo>
                    <a:pt x="17881" y="1561"/>
                    <a:pt x="16615" y="452"/>
                    <a:pt x="15163" y="1"/>
                  </a:cubicBezTo>
                  <a:close/>
                </a:path>
              </a:pathLst>
            </a:custGeom>
            <a:solidFill>
              <a:srgbClr val="052E3A">
                <a:alpha val="5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6"/>
            <p:cNvSpPr/>
            <p:nvPr/>
          </p:nvSpPr>
          <p:spPr>
            <a:xfrm rot="-1353104">
              <a:off x="6566507" y="3785698"/>
              <a:ext cx="212240" cy="275332"/>
            </a:xfrm>
            <a:custGeom>
              <a:avLst/>
              <a:gdLst/>
              <a:ahLst/>
              <a:cxnLst/>
              <a:rect l="l" t="t" r="r" b="b"/>
              <a:pathLst>
                <a:path w="5379" h="6978" extrusionOk="0">
                  <a:moveTo>
                    <a:pt x="2768" y="0"/>
                  </a:moveTo>
                  <a:cubicBezTo>
                    <a:pt x="2778" y="177"/>
                    <a:pt x="2778" y="422"/>
                    <a:pt x="2778" y="609"/>
                  </a:cubicBezTo>
                  <a:lnTo>
                    <a:pt x="2592" y="550"/>
                  </a:lnTo>
                  <a:lnTo>
                    <a:pt x="2592" y="1031"/>
                  </a:lnTo>
                  <a:lnTo>
                    <a:pt x="2337" y="756"/>
                  </a:lnTo>
                  <a:lnTo>
                    <a:pt x="2356" y="1207"/>
                  </a:lnTo>
                  <a:lnTo>
                    <a:pt x="2131" y="1060"/>
                  </a:lnTo>
                  <a:lnTo>
                    <a:pt x="1866" y="932"/>
                  </a:lnTo>
                  <a:lnTo>
                    <a:pt x="1748" y="1060"/>
                  </a:lnTo>
                  <a:cubicBezTo>
                    <a:pt x="1797" y="1227"/>
                    <a:pt x="1856" y="1433"/>
                    <a:pt x="1905" y="1590"/>
                  </a:cubicBezTo>
                  <a:cubicBezTo>
                    <a:pt x="1748" y="1453"/>
                    <a:pt x="1522" y="1286"/>
                    <a:pt x="1365" y="1148"/>
                  </a:cubicBezTo>
                  <a:lnTo>
                    <a:pt x="1159" y="1197"/>
                  </a:lnTo>
                  <a:lnTo>
                    <a:pt x="1326" y="1629"/>
                  </a:lnTo>
                  <a:lnTo>
                    <a:pt x="1110" y="1668"/>
                  </a:lnTo>
                  <a:cubicBezTo>
                    <a:pt x="1198" y="1796"/>
                    <a:pt x="1306" y="1983"/>
                    <a:pt x="1395" y="2130"/>
                  </a:cubicBezTo>
                  <a:lnTo>
                    <a:pt x="973" y="2012"/>
                  </a:lnTo>
                  <a:lnTo>
                    <a:pt x="953" y="2208"/>
                  </a:lnTo>
                  <a:cubicBezTo>
                    <a:pt x="806" y="2179"/>
                    <a:pt x="619" y="2159"/>
                    <a:pt x="482" y="2140"/>
                  </a:cubicBezTo>
                  <a:lnTo>
                    <a:pt x="374" y="2287"/>
                  </a:lnTo>
                  <a:lnTo>
                    <a:pt x="482" y="2532"/>
                  </a:lnTo>
                  <a:cubicBezTo>
                    <a:pt x="629" y="2650"/>
                    <a:pt x="835" y="2797"/>
                    <a:pt x="982" y="2915"/>
                  </a:cubicBezTo>
                  <a:lnTo>
                    <a:pt x="668" y="2954"/>
                  </a:lnTo>
                  <a:lnTo>
                    <a:pt x="659" y="3111"/>
                  </a:lnTo>
                  <a:lnTo>
                    <a:pt x="786" y="3298"/>
                  </a:lnTo>
                  <a:cubicBezTo>
                    <a:pt x="609" y="3307"/>
                    <a:pt x="374" y="3317"/>
                    <a:pt x="187" y="3337"/>
                  </a:cubicBezTo>
                  <a:lnTo>
                    <a:pt x="1" y="3484"/>
                  </a:lnTo>
                  <a:cubicBezTo>
                    <a:pt x="237" y="3543"/>
                    <a:pt x="541" y="3631"/>
                    <a:pt x="766" y="3700"/>
                  </a:cubicBezTo>
                  <a:lnTo>
                    <a:pt x="570" y="3847"/>
                  </a:lnTo>
                  <a:lnTo>
                    <a:pt x="580" y="3984"/>
                  </a:lnTo>
                  <a:lnTo>
                    <a:pt x="295" y="4142"/>
                  </a:lnTo>
                  <a:lnTo>
                    <a:pt x="403" y="4279"/>
                  </a:lnTo>
                  <a:lnTo>
                    <a:pt x="207" y="4465"/>
                  </a:lnTo>
                  <a:cubicBezTo>
                    <a:pt x="344" y="4475"/>
                    <a:pt x="521" y="4485"/>
                    <a:pt x="649" y="4495"/>
                  </a:cubicBezTo>
                  <a:cubicBezTo>
                    <a:pt x="541" y="4563"/>
                    <a:pt x="394" y="4662"/>
                    <a:pt x="286" y="4730"/>
                  </a:cubicBezTo>
                  <a:lnTo>
                    <a:pt x="531" y="4779"/>
                  </a:lnTo>
                  <a:lnTo>
                    <a:pt x="276" y="5015"/>
                  </a:lnTo>
                  <a:lnTo>
                    <a:pt x="325" y="5133"/>
                  </a:lnTo>
                  <a:lnTo>
                    <a:pt x="541" y="5172"/>
                  </a:lnTo>
                  <a:lnTo>
                    <a:pt x="364" y="5417"/>
                  </a:lnTo>
                  <a:cubicBezTo>
                    <a:pt x="482" y="5378"/>
                    <a:pt x="629" y="5349"/>
                    <a:pt x="747" y="5309"/>
                  </a:cubicBezTo>
                  <a:lnTo>
                    <a:pt x="747" y="5309"/>
                  </a:lnTo>
                  <a:cubicBezTo>
                    <a:pt x="590" y="5457"/>
                    <a:pt x="374" y="5653"/>
                    <a:pt x="207" y="5800"/>
                  </a:cubicBezTo>
                  <a:lnTo>
                    <a:pt x="256" y="5898"/>
                  </a:lnTo>
                  <a:cubicBezTo>
                    <a:pt x="443" y="5800"/>
                    <a:pt x="678" y="5672"/>
                    <a:pt x="855" y="5574"/>
                  </a:cubicBezTo>
                  <a:lnTo>
                    <a:pt x="855" y="5574"/>
                  </a:lnTo>
                  <a:cubicBezTo>
                    <a:pt x="727" y="5702"/>
                    <a:pt x="570" y="5869"/>
                    <a:pt x="443" y="6006"/>
                  </a:cubicBezTo>
                  <a:lnTo>
                    <a:pt x="678" y="5918"/>
                  </a:lnTo>
                  <a:lnTo>
                    <a:pt x="865" y="5869"/>
                  </a:lnTo>
                  <a:lnTo>
                    <a:pt x="747" y="6065"/>
                  </a:lnTo>
                  <a:lnTo>
                    <a:pt x="727" y="6183"/>
                  </a:lnTo>
                  <a:lnTo>
                    <a:pt x="659" y="6340"/>
                  </a:lnTo>
                  <a:lnTo>
                    <a:pt x="443" y="6605"/>
                  </a:lnTo>
                  <a:cubicBezTo>
                    <a:pt x="619" y="6458"/>
                    <a:pt x="855" y="6291"/>
                    <a:pt x="1022" y="6153"/>
                  </a:cubicBezTo>
                  <a:lnTo>
                    <a:pt x="1022" y="6153"/>
                  </a:lnTo>
                  <a:cubicBezTo>
                    <a:pt x="835" y="6379"/>
                    <a:pt x="825" y="6389"/>
                    <a:pt x="462" y="6752"/>
                  </a:cubicBezTo>
                  <a:lnTo>
                    <a:pt x="619" y="6683"/>
                  </a:lnTo>
                  <a:lnTo>
                    <a:pt x="855" y="6536"/>
                  </a:lnTo>
                  <a:lnTo>
                    <a:pt x="766" y="6673"/>
                  </a:lnTo>
                  <a:lnTo>
                    <a:pt x="766" y="6673"/>
                  </a:lnTo>
                  <a:lnTo>
                    <a:pt x="1012" y="6507"/>
                  </a:lnTo>
                  <a:lnTo>
                    <a:pt x="963" y="6605"/>
                  </a:lnTo>
                  <a:lnTo>
                    <a:pt x="1179" y="6477"/>
                  </a:lnTo>
                  <a:lnTo>
                    <a:pt x="1179" y="6477"/>
                  </a:lnTo>
                  <a:cubicBezTo>
                    <a:pt x="1100" y="6585"/>
                    <a:pt x="953" y="6722"/>
                    <a:pt x="855" y="6821"/>
                  </a:cubicBezTo>
                  <a:lnTo>
                    <a:pt x="708" y="6978"/>
                  </a:lnTo>
                  <a:cubicBezTo>
                    <a:pt x="874" y="6850"/>
                    <a:pt x="1110" y="6683"/>
                    <a:pt x="1277" y="6546"/>
                  </a:cubicBezTo>
                  <a:lnTo>
                    <a:pt x="1277" y="6546"/>
                  </a:lnTo>
                  <a:lnTo>
                    <a:pt x="1257" y="6624"/>
                  </a:lnTo>
                  <a:lnTo>
                    <a:pt x="1120" y="6781"/>
                  </a:lnTo>
                  <a:lnTo>
                    <a:pt x="1120" y="6781"/>
                  </a:lnTo>
                  <a:lnTo>
                    <a:pt x="1365" y="6624"/>
                  </a:lnTo>
                  <a:lnTo>
                    <a:pt x="1365" y="6624"/>
                  </a:lnTo>
                  <a:cubicBezTo>
                    <a:pt x="1267" y="6703"/>
                    <a:pt x="1149" y="6830"/>
                    <a:pt x="1051" y="6919"/>
                  </a:cubicBezTo>
                  <a:lnTo>
                    <a:pt x="1247" y="6821"/>
                  </a:lnTo>
                  <a:cubicBezTo>
                    <a:pt x="1375" y="6732"/>
                    <a:pt x="1542" y="6605"/>
                    <a:pt x="1659" y="6507"/>
                  </a:cubicBezTo>
                  <a:lnTo>
                    <a:pt x="1659" y="6507"/>
                  </a:lnTo>
                  <a:lnTo>
                    <a:pt x="1502" y="6703"/>
                  </a:lnTo>
                  <a:lnTo>
                    <a:pt x="1502" y="6703"/>
                  </a:lnTo>
                  <a:lnTo>
                    <a:pt x="1718" y="6556"/>
                  </a:lnTo>
                  <a:lnTo>
                    <a:pt x="1758" y="6585"/>
                  </a:lnTo>
                  <a:cubicBezTo>
                    <a:pt x="1659" y="6683"/>
                    <a:pt x="1522" y="6821"/>
                    <a:pt x="1414" y="6919"/>
                  </a:cubicBezTo>
                  <a:cubicBezTo>
                    <a:pt x="1620" y="6772"/>
                    <a:pt x="1885" y="6556"/>
                    <a:pt x="2081" y="6389"/>
                  </a:cubicBezTo>
                  <a:lnTo>
                    <a:pt x="2081" y="6389"/>
                  </a:lnTo>
                  <a:cubicBezTo>
                    <a:pt x="2013" y="6487"/>
                    <a:pt x="1934" y="6595"/>
                    <a:pt x="1856" y="6683"/>
                  </a:cubicBezTo>
                  <a:lnTo>
                    <a:pt x="1905" y="6703"/>
                  </a:lnTo>
                  <a:lnTo>
                    <a:pt x="1866" y="6801"/>
                  </a:lnTo>
                  <a:lnTo>
                    <a:pt x="2081" y="6693"/>
                  </a:lnTo>
                  <a:cubicBezTo>
                    <a:pt x="2189" y="6595"/>
                    <a:pt x="2346" y="6458"/>
                    <a:pt x="2454" y="6359"/>
                  </a:cubicBezTo>
                  <a:lnTo>
                    <a:pt x="2484" y="6428"/>
                  </a:lnTo>
                  <a:lnTo>
                    <a:pt x="2670" y="6291"/>
                  </a:lnTo>
                  <a:lnTo>
                    <a:pt x="2886" y="6055"/>
                  </a:lnTo>
                  <a:lnTo>
                    <a:pt x="2886" y="6055"/>
                  </a:lnTo>
                  <a:cubicBezTo>
                    <a:pt x="2867" y="6163"/>
                    <a:pt x="2798" y="6300"/>
                    <a:pt x="2749" y="6399"/>
                  </a:cubicBezTo>
                  <a:lnTo>
                    <a:pt x="2994" y="6163"/>
                  </a:lnTo>
                  <a:lnTo>
                    <a:pt x="3171" y="5996"/>
                  </a:lnTo>
                  <a:lnTo>
                    <a:pt x="3171" y="5996"/>
                  </a:lnTo>
                  <a:cubicBezTo>
                    <a:pt x="3171" y="6055"/>
                    <a:pt x="3161" y="6134"/>
                    <a:pt x="3161" y="6193"/>
                  </a:cubicBezTo>
                  <a:cubicBezTo>
                    <a:pt x="3239" y="6065"/>
                    <a:pt x="3357" y="5908"/>
                    <a:pt x="3426" y="5790"/>
                  </a:cubicBezTo>
                  <a:cubicBezTo>
                    <a:pt x="3436" y="5849"/>
                    <a:pt x="3436" y="5947"/>
                    <a:pt x="3436" y="6006"/>
                  </a:cubicBezTo>
                  <a:cubicBezTo>
                    <a:pt x="3504" y="5888"/>
                    <a:pt x="3583" y="5712"/>
                    <a:pt x="3652" y="5574"/>
                  </a:cubicBezTo>
                  <a:cubicBezTo>
                    <a:pt x="3661" y="5643"/>
                    <a:pt x="3681" y="5741"/>
                    <a:pt x="3701" y="5800"/>
                  </a:cubicBezTo>
                  <a:lnTo>
                    <a:pt x="3848" y="5604"/>
                  </a:lnTo>
                  <a:lnTo>
                    <a:pt x="3966" y="5466"/>
                  </a:lnTo>
                  <a:lnTo>
                    <a:pt x="4074" y="5309"/>
                  </a:lnTo>
                  <a:lnTo>
                    <a:pt x="4142" y="5064"/>
                  </a:lnTo>
                  <a:cubicBezTo>
                    <a:pt x="4191" y="5103"/>
                    <a:pt x="4260" y="5133"/>
                    <a:pt x="4309" y="5172"/>
                  </a:cubicBezTo>
                  <a:lnTo>
                    <a:pt x="4368" y="4956"/>
                  </a:lnTo>
                  <a:lnTo>
                    <a:pt x="4515" y="4917"/>
                  </a:lnTo>
                  <a:cubicBezTo>
                    <a:pt x="4535" y="4858"/>
                    <a:pt x="4535" y="4760"/>
                    <a:pt x="4535" y="4681"/>
                  </a:cubicBezTo>
                  <a:lnTo>
                    <a:pt x="4643" y="4583"/>
                  </a:lnTo>
                  <a:lnTo>
                    <a:pt x="4604" y="4397"/>
                  </a:lnTo>
                  <a:cubicBezTo>
                    <a:pt x="4741" y="4387"/>
                    <a:pt x="4741" y="4387"/>
                    <a:pt x="4927" y="4367"/>
                  </a:cubicBezTo>
                  <a:lnTo>
                    <a:pt x="4908" y="4181"/>
                  </a:lnTo>
                  <a:lnTo>
                    <a:pt x="5026" y="4034"/>
                  </a:lnTo>
                  <a:lnTo>
                    <a:pt x="5055" y="3877"/>
                  </a:lnTo>
                  <a:lnTo>
                    <a:pt x="4947" y="3749"/>
                  </a:lnTo>
                  <a:cubicBezTo>
                    <a:pt x="5035" y="3690"/>
                    <a:pt x="5134" y="3602"/>
                    <a:pt x="5202" y="3543"/>
                  </a:cubicBezTo>
                  <a:lnTo>
                    <a:pt x="5271" y="3356"/>
                  </a:lnTo>
                  <a:cubicBezTo>
                    <a:pt x="5222" y="3347"/>
                    <a:pt x="5143" y="3317"/>
                    <a:pt x="5094" y="3298"/>
                  </a:cubicBezTo>
                  <a:lnTo>
                    <a:pt x="5026" y="3199"/>
                  </a:lnTo>
                  <a:lnTo>
                    <a:pt x="5134" y="2993"/>
                  </a:lnTo>
                  <a:lnTo>
                    <a:pt x="5330" y="2679"/>
                  </a:lnTo>
                  <a:lnTo>
                    <a:pt x="5330" y="2679"/>
                  </a:lnTo>
                  <a:cubicBezTo>
                    <a:pt x="5251" y="2709"/>
                    <a:pt x="5143" y="2728"/>
                    <a:pt x="5075" y="2758"/>
                  </a:cubicBezTo>
                  <a:cubicBezTo>
                    <a:pt x="5094" y="2679"/>
                    <a:pt x="5104" y="2620"/>
                    <a:pt x="5134" y="2552"/>
                  </a:cubicBezTo>
                  <a:lnTo>
                    <a:pt x="5291" y="2218"/>
                  </a:lnTo>
                  <a:lnTo>
                    <a:pt x="5379" y="1894"/>
                  </a:lnTo>
                  <a:lnTo>
                    <a:pt x="5379" y="1894"/>
                  </a:lnTo>
                  <a:cubicBezTo>
                    <a:pt x="5300" y="1963"/>
                    <a:pt x="5192" y="2032"/>
                    <a:pt x="5104" y="2081"/>
                  </a:cubicBezTo>
                  <a:lnTo>
                    <a:pt x="5134" y="1845"/>
                  </a:lnTo>
                  <a:lnTo>
                    <a:pt x="5055" y="1767"/>
                  </a:lnTo>
                  <a:lnTo>
                    <a:pt x="4888" y="1835"/>
                  </a:lnTo>
                  <a:lnTo>
                    <a:pt x="4878" y="1629"/>
                  </a:lnTo>
                  <a:lnTo>
                    <a:pt x="4839" y="1453"/>
                  </a:lnTo>
                  <a:lnTo>
                    <a:pt x="4662" y="1580"/>
                  </a:lnTo>
                  <a:cubicBezTo>
                    <a:pt x="4731" y="1335"/>
                    <a:pt x="4800" y="1001"/>
                    <a:pt x="4849" y="756"/>
                  </a:cubicBezTo>
                  <a:lnTo>
                    <a:pt x="4761" y="609"/>
                  </a:lnTo>
                  <a:cubicBezTo>
                    <a:pt x="4702" y="746"/>
                    <a:pt x="4604" y="903"/>
                    <a:pt x="4545" y="1031"/>
                  </a:cubicBezTo>
                  <a:lnTo>
                    <a:pt x="4358" y="1286"/>
                  </a:lnTo>
                  <a:cubicBezTo>
                    <a:pt x="4368" y="1089"/>
                    <a:pt x="4388" y="815"/>
                    <a:pt x="4397" y="618"/>
                  </a:cubicBezTo>
                  <a:lnTo>
                    <a:pt x="4319" y="226"/>
                  </a:lnTo>
                  <a:cubicBezTo>
                    <a:pt x="4260" y="491"/>
                    <a:pt x="4162" y="834"/>
                    <a:pt x="4093" y="1080"/>
                  </a:cubicBezTo>
                  <a:lnTo>
                    <a:pt x="4044" y="648"/>
                  </a:lnTo>
                  <a:lnTo>
                    <a:pt x="3917" y="756"/>
                  </a:lnTo>
                  <a:lnTo>
                    <a:pt x="3799" y="962"/>
                  </a:lnTo>
                  <a:cubicBezTo>
                    <a:pt x="3760" y="785"/>
                    <a:pt x="3720" y="550"/>
                    <a:pt x="3681" y="363"/>
                  </a:cubicBezTo>
                  <a:lnTo>
                    <a:pt x="3563" y="520"/>
                  </a:lnTo>
                  <a:lnTo>
                    <a:pt x="3436" y="550"/>
                  </a:lnTo>
                  <a:cubicBezTo>
                    <a:pt x="3377" y="393"/>
                    <a:pt x="3308" y="196"/>
                    <a:pt x="3239" y="49"/>
                  </a:cubicBezTo>
                  <a:lnTo>
                    <a:pt x="3181" y="550"/>
                  </a:lnTo>
                  <a:lnTo>
                    <a:pt x="2994" y="304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6"/>
            <p:cNvSpPr/>
            <p:nvPr/>
          </p:nvSpPr>
          <p:spPr>
            <a:xfrm rot="-1353104">
              <a:off x="7080393" y="3664610"/>
              <a:ext cx="38786" cy="38786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982" y="491"/>
                  </a:moveTo>
                  <a:cubicBezTo>
                    <a:pt x="982" y="766"/>
                    <a:pt x="766" y="982"/>
                    <a:pt x="492" y="982"/>
                  </a:cubicBezTo>
                  <a:cubicBezTo>
                    <a:pt x="227" y="982"/>
                    <a:pt x="1" y="766"/>
                    <a:pt x="1" y="491"/>
                  </a:cubicBezTo>
                  <a:cubicBezTo>
                    <a:pt x="1" y="217"/>
                    <a:pt x="227" y="1"/>
                    <a:pt x="492" y="1"/>
                  </a:cubicBezTo>
                  <a:cubicBezTo>
                    <a:pt x="766" y="1"/>
                    <a:pt x="982" y="226"/>
                    <a:pt x="982" y="49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6"/>
            <p:cNvSpPr/>
            <p:nvPr/>
          </p:nvSpPr>
          <p:spPr>
            <a:xfrm rot="-1353104">
              <a:off x="6754139" y="4012629"/>
              <a:ext cx="77494" cy="77494"/>
            </a:xfrm>
            <a:custGeom>
              <a:avLst/>
              <a:gdLst/>
              <a:ahLst/>
              <a:cxnLst/>
              <a:rect l="l" t="t" r="r" b="b"/>
              <a:pathLst>
                <a:path w="1964" h="1964" extrusionOk="0">
                  <a:moveTo>
                    <a:pt x="1963" y="982"/>
                  </a:moveTo>
                  <a:cubicBezTo>
                    <a:pt x="1963" y="1522"/>
                    <a:pt x="1522" y="1963"/>
                    <a:pt x="982" y="1963"/>
                  </a:cubicBezTo>
                  <a:cubicBezTo>
                    <a:pt x="442" y="1963"/>
                    <a:pt x="1" y="1522"/>
                    <a:pt x="1" y="982"/>
                  </a:cubicBezTo>
                  <a:cubicBezTo>
                    <a:pt x="1" y="442"/>
                    <a:pt x="442" y="0"/>
                    <a:pt x="982" y="0"/>
                  </a:cubicBezTo>
                  <a:cubicBezTo>
                    <a:pt x="1522" y="0"/>
                    <a:pt x="1963" y="442"/>
                    <a:pt x="1963" y="982"/>
                  </a:cubicBezTo>
                  <a:close/>
                </a:path>
              </a:pathLst>
            </a:custGeom>
            <a:solidFill>
              <a:srgbClr val="1F1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6"/>
            <p:cNvSpPr/>
            <p:nvPr/>
          </p:nvSpPr>
          <p:spPr>
            <a:xfrm rot="-1353104">
              <a:off x="6599906" y="4018817"/>
              <a:ext cx="72483" cy="72443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836" y="913"/>
                  </a:moveTo>
                  <a:cubicBezTo>
                    <a:pt x="1836" y="1423"/>
                    <a:pt x="1434" y="1836"/>
                    <a:pt x="923" y="1836"/>
                  </a:cubicBezTo>
                  <a:cubicBezTo>
                    <a:pt x="413" y="1836"/>
                    <a:pt x="1" y="1433"/>
                    <a:pt x="1" y="913"/>
                  </a:cubicBezTo>
                  <a:cubicBezTo>
                    <a:pt x="1" y="413"/>
                    <a:pt x="403" y="1"/>
                    <a:pt x="923" y="1"/>
                  </a:cubicBezTo>
                  <a:cubicBezTo>
                    <a:pt x="1434" y="10"/>
                    <a:pt x="1836" y="413"/>
                    <a:pt x="1836" y="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6"/>
            <p:cNvSpPr/>
            <p:nvPr/>
          </p:nvSpPr>
          <p:spPr>
            <a:xfrm rot="-1353104">
              <a:off x="6986170" y="3987544"/>
              <a:ext cx="17480" cy="17480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442" y="217"/>
                  </a:moveTo>
                  <a:cubicBezTo>
                    <a:pt x="442" y="334"/>
                    <a:pt x="344" y="442"/>
                    <a:pt x="226" y="442"/>
                  </a:cubicBezTo>
                  <a:cubicBezTo>
                    <a:pt x="99" y="442"/>
                    <a:pt x="0" y="334"/>
                    <a:pt x="0" y="217"/>
                  </a:cubicBezTo>
                  <a:cubicBezTo>
                    <a:pt x="0" y="99"/>
                    <a:pt x="99" y="1"/>
                    <a:pt x="226" y="1"/>
                  </a:cubicBezTo>
                  <a:cubicBezTo>
                    <a:pt x="344" y="1"/>
                    <a:pt x="442" y="99"/>
                    <a:pt x="442" y="217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6"/>
            <p:cNvSpPr/>
            <p:nvPr/>
          </p:nvSpPr>
          <p:spPr>
            <a:xfrm rot="-1353104">
              <a:off x="6666141" y="3753959"/>
              <a:ext cx="17480" cy="17440"/>
            </a:xfrm>
            <a:custGeom>
              <a:avLst/>
              <a:gdLst/>
              <a:ahLst/>
              <a:cxnLst/>
              <a:rect l="l" t="t" r="r" b="b"/>
              <a:pathLst>
                <a:path w="443" h="442" extrusionOk="0">
                  <a:moveTo>
                    <a:pt x="442" y="216"/>
                  </a:moveTo>
                  <a:cubicBezTo>
                    <a:pt x="442" y="344"/>
                    <a:pt x="344" y="442"/>
                    <a:pt x="226" y="442"/>
                  </a:cubicBezTo>
                  <a:cubicBezTo>
                    <a:pt x="108" y="442"/>
                    <a:pt x="0" y="344"/>
                    <a:pt x="0" y="216"/>
                  </a:cubicBezTo>
                  <a:cubicBezTo>
                    <a:pt x="0" y="98"/>
                    <a:pt x="108" y="0"/>
                    <a:pt x="226" y="0"/>
                  </a:cubicBezTo>
                  <a:cubicBezTo>
                    <a:pt x="344" y="0"/>
                    <a:pt x="442" y="98"/>
                    <a:pt x="442" y="216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6"/>
            <p:cNvSpPr/>
            <p:nvPr/>
          </p:nvSpPr>
          <p:spPr>
            <a:xfrm rot="-1353104">
              <a:off x="6931735" y="3871583"/>
              <a:ext cx="81361" cy="81321"/>
            </a:xfrm>
            <a:custGeom>
              <a:avLst/>
              <a:gdLst/>
              <a:ahLst/>
              <a:cxnLst/>
              <a:rect l="l" t="t" r="r" b="b"/>
              <a:pathLst>
                <a:path w="2062" h="2061" extrusionOk="0">
                  <a:moveTo>
                    <a:pt x="2061" y="1030"/>
                  </a:moveTo>
                  <a:cubicBezTo>
                    <a:pt x="2061" y="1600"/>
                    <a:pt x="1600" y="2061"/>
                    <a:pt x="1031" y="2061"/>
                  </a:cubicBezTo>
                  <a:cubicBezTo>
                    <a:pt x="461" y="2061"/>
                    <a:pt x="0" y="1600"/>
                    <a:pt x="0" y="1030"/>
                  </a:cubicBezTo>
                  <a:cubicBezTo>
                    <a:pt x="0" y="461"/>
                    <a:pt x="461" y="0"/>
                    <a:pt x="1031" y="0"/>
                  </a:cubicBezTo>
                  <a:cubicBezTo>
                    <a:pt x="1600" y="0"/>
                    <a:pt x="2061" y="461"/>
                    <a:pt x="2061" y="10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6"/>
            <p:cNvSpPr/>
            <p:nvPr/>
          </p:nvSpPr>
          <p:spPr>
            <a:xfrm rot="-1353104">
              <a:off x="7045722" y="3919729"/>
              <a:ext cx="39931" cy="39536"/>
            </a:xfrm>
            <a:custGeom>
              <a:avLst/>
              <a:gdLst/>
              <a:ahLst/>
              <a:cxnLst/>
              <a:rect l="l" t="t" r="r" b="b"/>
              <a:pathLst>
                <a:path w="1012" h="1002" extrusionOk="0">
                  <a:moveTo>
                    <a:pt x="1012" y="501"/>
                  </a:moveTo>
                  <a:cubicBezTo>
                    <a:pt x="1012" y="776"/>
                    <a:pt x="786" y="1001"/>
                    <a:pt x="501" y="1001"/>
                  </a:cubicBezTo>
                  <a:cubicBezTo>
                    <a:pt x="237" y="1001"/>
                    <a:pt x="1" y="785"/>
                    <a:pt x="1" y="501"/>
                  </a:cubicBezTo>
                  <a:cubicBezTo>
                    <a:pt x="1" y="226"/>
                    <a:pt x="227" y="0"/>
                    <a:pt x="501" y="0"/>
                  </a:cubicBezTo>
                  <a:cubicBezTo>
                    <a:pt x="786" y="0"/>
                    <a:pt x="1012" y="216"/>
                    <a:pt x="1012" y="50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6"/>
            <p:cNvSpPr/>
            <p:nvPr/>
          </p:nvSpPr>
          <p:spPr>
            <a:xfrm rot="-1353104">
              <a:off x="6953499" y="3549591"/>
              <a:ext cx="74771" cy="74377"/>
            </a:xfrm>
            <a:custGeom>
              <a:avLst/>
              <a:gdLst/>
              <a:ahLst/>
              <a:cxnLst/>
              <a:rect l="l" t="t" r="r" b="b"/>
              <a:pathLst>
                <a:path w="1895" h="1885" extrusionOk="0">
                  <a:moveTo>
                    <a:pt x="1894" y="943"/>
                  </a:moveTo>
                  <a:cubicBezTo>
                    <a:pt x="1894" y="1463"/>
                    <a:pt x="1472" y="1885"/>
                    <a:pt x="952" y="1885"/>
                  </a:cubicBezTo>
                  <a:cubicBezTo>
                    <a:pt x="422" y="1885"/>
                    <a:pt x="0" y="1463"/>
                    <a:pt x="0" y="943"/>
                  </a:cubicBezTo>
                  <a:cubicBezTo>
                    <a:pt x="0" y="423"/>
                    <a:pt x="422" y="1"/>
                    <a:pt x="952" y="1"/>
                  </a:cubicBezTo>
                  <a:cubicBezTo>
                    <a:pt x="1472" y="1"/>
                    <a:pt x="1894" y="423"/>
                    <a:pt x="1894" y="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6"/>
            <p:cNvSpPr/>
            <p:nvPr/>
          </p:nvSpPr>
          <p:spPr>
            <a:xfrm rot="-1353104">
              <a:off x="6997848" y="3697139"/>
              <a:ext cx="40325" cy="40720"/>
            </a:xfrm>
            <a:custGeom>
              <a:avLst/>
              <a:gdLst/>
              <a:ahLst/>
              <a:cxnLst/>
              <a:rect l="l" t="t" r="r" b="b"/>
              <a:pathLst>
                <a:path w="1022" h="1032" extrusionOk="0">
                  <a:moveTo>
                    <a:pt x="1021" y="511"/>
                  </a:moveTo>
                  <a:cubicBezTo>
                    <a:pt x="1021" y="796"/>
                    <a:pt x="795" y="1031"/>
                    <a:pt x="511" y="1031"/>
                  </a:cubicBezTo>
                  <a:cubicBezTo>
                    <a:pt x="226" y="1031"/>
                    <a:pt x="1" y="796"/>
                    <a:pt x="1" y="511"/>
                  </a:cubicBezTo>
                  <a:cubicBezTo>
                    <a:pt x="1" y="226"/>
                    <a:pt x="226" y="1"/>
                    <a:pt x="511" y="1"/>
                  </a:cubicBezTo>
                  <a:cubicBezTo>
                    <a:pt x="795" y="1"/>
                    <a:pt x="1021" y="226"/>
                    <a:pt x="1021" y="51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6"/>
            <p:cNvSpPr/>
            <p:nvPr/>
          </p:nvSpPr>
          <p:spPr>
            <a:xfrm rot="-1353104">
              <a:off x="6616880" y="3787040"/>
              <a:ext cx="52320" cy="52320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25" y="658"/>
                  </a:moveTo>
                  <a:cubicBezTo>
                    <a:pt x="1325" y="1031"/>
                    <a:pt x="1031" y="1326"/>
                    <a:pt x="668" y="1326"/>
                  </a:cubicBezTo>
                  <a:cubicBezTo>
                    <a:pt x="295" y="1326"/>
                    <a:pt x="0" y="1031"/>
                    <a:pt x="0" y="658"/>
                  </a:cubicBezTo>
                  <a:cubicBezTo>
                    <a:pt x="0" y="295"/>
                    <a:pt x="295" y="1"/>
                    <a:pt x="668" y="1"/>
                  </a:cubicBezTo>
                  <a:cubicBezTo>
                    <a:pt x="1031" y="1"/>
                    <a:pt x="1325" y="295"/>
                    <a:pt x="1325" y="658"/>
                  </a:cubicBezTo>
                  <a:close/>
                </a:path>
              </a:pathLst>
            </a:custGeom>
            <a:solidFill>
              <a:srgbClr val="1F1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6"/>
            <p:cNvSpPr/>
            <p:nvPr/>
          </p:nvSpPr>
          <p:spPr>
            <a:xfrm rot="-1353104">
              <a:off x="6874773" y="3941535"/>
              <a:ext cx="57331" cy="57371"/>
            </a:xfrm>
            <a:custGeom>
              <a:avLst/>
              <a:gdLst/>
              <a:ahLst/>
              <a:cxnLst/>
              <a:rect l="l" t="t" r="r" b="b"/>
              <a:pathLst>
                <a:path w="1453" h="1454" extrusionOk="0">
                  <a:moveTo>
                    <a:pt x="1453" y="727"/>
                  </a:moveTo>
                  <a:cubicBezTo>
                    <a:pt x="1453" y="1120"/>
                    <a:pt x="1129" y="1453"/>
                    <a:pt x="727" y="1453"/>
                  </a:cubicBezTo>
                  <a:cubicBezTo>
                    <a:pt x="334" y="1453"/>
                    <a:pt x="0" y="1129"/>
                    <a:pt x="0" y="727"/>
                  </a:cubicBezTo>
                  <a:cubicBezTo>
                    <a:pt x="0" y="334"/>
                    <a:pt x="324" y="1"/>
                    <a:pt x="727" y="1"/>
                  </a:cubicBezTo>
                  <a:cubicBezTo>
                    <a:pt x="1129" y="1"/>
                    <a:pt x="1453" y="325"/>
                    <a:pt x="1453" y="727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6"/>
            <p:cNvSpPr/>
            <p:nvPr/>
          </p:nvSpPr>
          <p:spPr>
            <a:xfrm rot="-1931164">
              <a:off x="6634029" y="3742024"/>
              <a:ext cx="34150" cy="34150"/>
            </a:xfrm>
            <a:custGeom>
              <a:avLst/>
              <a:gdLst/>
              <a:ahLst/>
              <a:cxnLst/>
              <a:rect l="l" t="t" r="r" b="b"/>
              <a:pathLst>
                <a:path w="639" h="639" extrusionOk="0">
                  <a:moveTo>
                    <a:pt x="639" y="314"/>
                  </a:moveTo>
                  <a:cubicBezTo>
                    <a:pt x="639" y="491"/>
                    <a:pt x="492" y="638"/>
                    <a:pt x="315" y="638"/>
                  </a:cubicBezTo>
                  <a:cubicBezTo>
                    <a:pt x="138" y="638"/>
                    <a:pt x="1" y="491"/>
                    <a:pt x="1" y="314"/>
                  </a:cubicBezTo>
                  <a:cubicBezTo>
                    <a:pt x="1" y="138"/>
                    <a:pt x="138" y="0"/>
                    <a:pt x="315" y="0"/>
                  </a:cubicBezTo>
                  <a:cubicBezTo>
                    <a:pt x="492" y="0"/>
                    <a:pt x="639" y="138"/>
                    <a:pt x="639" y="314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1701D2-C969-4E46-9949-12D65A3ED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67" y="985538"/>
            <a:ext cx="4337046" cy="2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211113-0A4A-471E-B0BB-6F7BC979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404" y="1111538"/>
            <a:ext cx="2326741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0" name="Google Shape;2280;p65"/>
          <p:cNvSpPr txBox="1">
            <a:spLocks noGrp="1"/>
          </p:cNvSpPr>
          <p:nvPr>
            <p:ph type="subTitle" idx="1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Indiretos</a:t>
            </a:r>
            <a:endParaRPr dirty="0"/>
          </a:p>
        </p:txBody>
      </p:sp>
      <p:sp>
        <p:nvSpPr>
          <p:cNvPr id="2281" name="Google Shape;2281;p65"/>
          <p:cNvSpPr txBox="1">
            <a:spLocks noGrp="1"/>
          </p:cNvSpPr>
          <p:nvPr>
            <p:ph type="subTitle" idx="2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Horizon</a:t>
            </a:r>
            <a:r>
              <a:rPr lang="pt-BR" dirty="0"/>
              <a:t> Chase Turbo;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dodgeball</a:t>
            </a:r>
            <a:r>
              <a:rPr lang="pt-BR" dirty="0"/>
              <a:t> academia</a:t>
            </a:r>
            <a:endParaRPr dirty="0"/>
          </a:p>
        </p:txBody>
      </p:sp>
      <p:sp>
        <p:nvSpPr>
          <p:cNvPr id="2283" name="Google Shape;2283;p65"/>
          <p:cNvSpPr txBox="1">
            <a:spLocks noGrp="1"/>
          </p:cNvSpPr>
          <p:nvPr>
            <p:ph type="subTitle" idx="3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Diretos</a:t>
            </a:r>
            <a:endParaRPr dirty="0"/>
          </a:p>
        </p:txBody>
      </p:sp>
      <p:sp>
        <p:nvSpPr>
          <p:cNvPr id="2284" name="Google Shape;2284;p65"/>
          <p:cNvSpPr txBox="1">
            <a:spLocks noGrp="1"/>
          </p:cNvSpPr>
          <p:nvPr>
            <p:ph type="subTitle" idx="4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Dandara </a:t>
            </a:r>
            <a:r>
              <a:rPr lang="pt-BR" dirty="0" err="1"/>
              <a:t>Trials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Fear</a:t>
            </a:r>
            <a:endParaRPr dirty="0"/>
          </a:p>
        </p:txBody>
      </p:sp>
      <p:sp>
        <p:nvSpPr>
          <p:cNvPr id="2287" name="Google Shape;2287;p65"/>
          <p:cNvSpPr/>
          <p:nvPr/>
        </p:nvSpPr>
        <p:spPr>
          <a:xfrm>
            <a:off x="1407250" y="1029650"/>
            <a:ext cx="2467800" cy="2467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65"/>
          <p:cNvSpPr/>
          <p:nvPr/>
        </p:nvSpPr>
        <p:spPr>
          <a:xfrm>
            <a:off x="5268875" y="1029650"/>
            <a:ext cx="2467800" cy="2467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68"/>
          <p:cNvSpPr txBox="1">
            <a:spLocks noGrp="1"/>
          </p:cNvSpPr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Valor do produto</a:t>
            </a:r>
            <a:endParaRPr dirty="0"/>
          </a:p>
        </p:txBody>
      </p:sp>
      <p:graphicFrame>
        <p:nvGraphicFramePr>
          <p:cNvPr id="2423" name="Google Shape;2423;p68"/>
          <p:cNvGraphicFramePr/>
          <p:nvPr/>
        </p:nvGraphicFramePr>
        <p:xfrm>
          <a:off x="831000" y="1221125"/>
          <a:ext cx="7482000" cy="3381500"/>
        </p:xfrm>
        <a:graphic>
          <a:graphicData uri="http://schemas.openxmlformats.org/drawingml/2006/table">
            <a:tbl>
              <a:tblPr>
                <a:noFill/>
                <a:tableStyleId>{8A91744B-B6D5-434E-9A7F-68295B2F182C}</a:tableStyleId>
              </a:tblPr>
              <a:tblGrid>
                <a:gridCol w="149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LAYERS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HEIGHT (KM)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THICKNESS (KM)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TEMPERATURE (ºC)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OTHERS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TROPOSPHERE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15 -55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90% air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STRATOSPHERE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40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55 - 17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Ozone rich zone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MESOSPHERE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80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17 - 100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Radiation is not absorbed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THERMOSPHERE</a:t>
                      </a:r>
                      <a:endParaRPr sz="15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500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420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100 or more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Shooting stars and auroras</a:t>
                      </a:r>
                      <a:endParaRPr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2;p75">
            <a:extLst>
              <a:ext uri="{FF2B5EF4-FFF2-40B4-BE49-F238E27FC236}">
                <a16:creationId xmlns:a16="http://schemas.microsoft.com/office/drawing/2014/main" id="{51E84223-EBD3-485A-B202-E96E88F66FCD}"/>
              </a:ext>
            </a:extLst>
          </p:cNvPr>
          <p:cNvSpPr txBox="1">
            <a:spLocks/>
          </p:cNvSpPr>
          <p:nvPr/>
        </p:nvSpPr>
        <p:spPr>
          <a:xfrm>
            <a:off x="1834994" y="971209"/>
            <a:ext cx="49401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dirty="0">
                <a:solidFill>
                  <a:schemeClr val="tx1"/>
                </a:solidFill>
              </a:rPr>
              <a:t>Considerações finais!</a:t>
            </a:r>
          </a:p>
        </p:txBody>
      </p:sp>
      <p:sp>
        <p:nvSpPr>
          <p:cNvPr id="4" name="Google Shape;2683;p75">
            <a:extLst>
              <a:ext uri="{FF2B5EF4-FFF2-40B4-BE49-F238E27FC236}">
                <a16:creationId xmlns:a16="http://schemas.microsoft.com/office/drawing/2014/main" id="{C9E31E0A-7B21-4039-B3FB-2D858C817FF8}"/>
              </a:ext>
            </a:extLst>
          </p:cNvPr>
          <p:cNvSpPr txBox="1">
            <a:spLocks/>
          </p:cNvSpPr>
          <p:nvPr/>
        </p:nvSpPr>
        <p:spPr>
          <a:xfrm>
            <a:off x="2564594" y="2287874"/>
            <a:ext cx="3480900" cy="251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1800" b="1" dirty="0">
                <a:solidFill>
                  <a:schemeClr val="tx1"/>
                </a:solidFill>
              </a:rPr>
              <a:t>Você tem alguma pergunta?</a:t>
            </a:r>
          </a:p>
          <a:p>
            <a:pPr algn="ctr">
              <a:buClr>
                <a:schemeClr val="dk1"/>
              </a:buClr>
              <a:buSzPts val="1100"/>
            </a:pPr>
            <a:endParaRPr lang="pt-BR" sz="1800" b="1" dirty="0">
              <a:solidFill>
                <a:schemeClr val="tx1"/>
              </a:solidFill>
            </a:endParaRPr>
          </a:p>
          <a:p>
            <a:pPr algn="ctr">
              <a:buClr>
                <a:schemeClr val="dk1"/>
              </a:buClr>
              <a:buSzPts val="1100"/>
            </a:pPr>
            <a:endParaRPr lang="pt-BR" sz="1800" b="1" dirty="0">
              <a:solidFill>
                <a:schemeClr val="tx1"/>
              </a:solidFill>
            </a:endParaRPr>
          </a:p>
          <a:p>
            <a:pPr algn="ctr">
              <a:buClr>
                <a:schemeClr val="dk1"/>
              </a:buClr>
              <a:buSzPts val="1100"/>
            </a:pPr>
            <a:endParaRPr lang="pt-BR" b="1" dirty="0">
              <a:solidFill>
                <a:schemeClr val="tx1"/>
              </a:solidFill>
            </a:endParaRPr>
          </a:p>
          <a:p>
            <a:pPr algn="ctr">
              <a:buClr>
                <a:schemeClr val="dk1"/>
              </a:buClr>
              <a:buSzPts val="1100"/>
            </a:pPr>
            <a:endParaRPr lang="pt-BR" b="1" dirty="0">
              <a:solidFill>
                <a:schemeClr val="tx1"/>
              </a:solidFill>
            </a:endParaRPr>
          </a:p>
          <a:p>
            <a:pPr algn="ctr">
              <a:buClr>
                <a:schemeClr val="dk1"/>
              </a:buClr>
              <a:buSzPts val="1100"/>
            </a:pPr>
            <a:endParaRPr lang="pt-BR" dirty="0">
              <a:solidFill>
                <a:schemeClr val="tx1"/>
              </a:solidFill>
              <a:hlinkClick r:id="rId2"/>
            </a:endParaRPr>
          </a:p>
          <a:p>
            <a:pPr algn="ctr">
              <a:buClr>
                <a:schemeClr val="dk1"/>
              </a:buClr>
              <a:buSzPts val="1100"/>
            </a:pPr>
            <a:endParaRPr lang="pt-BR" dirty="0">
              <a:solidFill>
                <a:schemeClr val="tx1"/>
              </a:solidFill>
              <a:hlinkClick r:id="rId2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pt-BR" dirty="0">
                <a:solidFill>
                  <a:schemeClr val="tx1"/>
                </a:solidFill>
                <a:hlinkClick r:id="rId2"/>
              </a:rPr>
              <a:t>distopia.jogo@gmail.com</a:t>
            </a:r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github.com/distopia-jogo/distopia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Instagram: ___distopia___</a:t>
            </a:r>
          </a:p>
          <a:p>
            <a:pPr algn="ctr"/>
            <a:endParaRPr lang="pt-BR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5" name="Google Shape;2685;p75">
            <a:extLst>
              <a:ext uri="{FF2B5EF4-FFF2-40B4-BE49-F238E27FC236}">
                <a16:creationId xmlns:a16="http://schemas.microsoft.com/office/drawing/2014/main" id="{3DED81B2-29E1-4945-8927-400DB04A9100}"/>
              </a:ext>
            </a:extLst>
          </p:cNvPr>
          <p:cNvSpPr/>
          <p:nvPr/>
        </p:nvSpPr>
        <p:spPr>
          <a:xfrm flipH="1">
            <a:off x="2315108" y="581972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6" name="Google Shape;2690;p75">
            <a:extLst>
              <a:ext uri="{FF2B5EF4-FFF2-40B4-BE49-F238E27FC236}">
                <a16:creationId xmlns:a16="http://schemas.microsoft.com/office/drawing/2014/main" id="{B0CB4BFE-8402-4A2E-A063-7DF00ED7C25B}"/>
              </a:ext>
            </a:extLst>
          </p:cNvPr>
          <p:cNvSpPr/>
          <p:nvPr/>
        </p:nvSpPr>
        <p:spPr>
          <a:xfrm flipH="1">
            <a:off x="1972549" y="3996639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" name="Google Shape;2691;p75">
            <a:extLst>
              <a:ext uri="{FF2B5EF4-FFF2-40B4-BE49-F238E27FC236}">
                <a16:creationId xmlns:a16="http://schemas.microsoft.com/office/drawing/2014/main" id="{88800139-3057-4A33-95E7-59FA538905E5}"/>
              </a:ext>
            </a:extLst>
          </p:cNvPr>
          <p:cNvSpPr/>
          <p:nvPr/>
        </p:nvSpPr>
        <p:spPr>
          <a:xfrm flipH="1">
            <a:off x="5616874" y="543551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grpSp>
        <p:nvGrpSpPr>
          <p:cNvPr id="30" name="Google Shape;2692;p75">
            <a:extLst>
              <a:ext uri="{FF2B5EF4-FFF2-40B4-BE49-F238E27FC236}">
                <a16:creationId xmlns:a16="http://schemas.microsoft.com/office/drawing/2014/main" id="{FB015BAD-2BF3-4A1A-985C-A97160FD4FAD}"/>
              </a:ext>
            </a:extLst>
          </p:cNvPr>
          <p:cNvGrpSpPr/>
          <p:nvPr/>
        </p:nvGrpSpPr>
        <p:grpSpPr>
          <a:xfrm rot="-2414229">
            <a:off x="7445797" y="1477001"/>
            <a:ext cx="2303244" cy="2296161"/>
            <a:chOff x="991825" y="1680713"/>
            <a:chExt cx="1787560" cy="1782064"/>
          </a:xfrm>
        </p:grpSpPr>
        <p:sp>
          <p:nvSpPr>
            <p:cNvPr id="31" name="Google Shape;2693;p75">
              <a:extLst>
                <a:ext uri="{FF2B5EF4-FFF2-40B4-BE49-F238E27FC236}">
                  <a16:creationId xmlns:a16="http://schemas.microsoft.com/office/drawing/2014/main" id="{D2D605CB-9F03-4190-878F-F7603C50731F}"/>
                </a:ext>
              </a:extLst>
            </p:cNvPr>
            <p:cNvSpPr/>
            <p:nvPr/>
          </p:nvSpPr>
          <p:spPr>
            <a:xfrm>
              <a:off x="997314" y="1680713"/>
              <a:ext cx="1782071" cy="1778380"/>
            </a:xfrm>
            <a:custGeom>
              <a:avLst/>
              <a:gdLst/>
              <a:ahLst/>
              <a:cxnLst/>
              <a:rect l="l" t="t" r="r" b="b"/>
              <a:pathLst>
                <a:path w="18830" h="18791" extrusionOk="0">
                  <a:moveTo>
                    <a:pt x="9438" y="0"/>
                  </a:moveTo>
                  <a:cubicBezTo>
                    <a:pt x="9414" y="0"/>
                    <a:pt x="9390" y="0"/>
                    <a:pt x="9366" y="0"/>
                  </a:cubicBezTo>
                  <a:cubicBezTo>
                    <a:pt x="4176" y="20"/>
                    <a:pt x="1" y="4254"/>
                    <a:pt x="1" y="9425"/>
                  </a:cubicBezTo>
                  <a:cubicBezTo>
                    <a:pt x="20" y="14610"/>
                    <a:pt x="4196" y="18790"/>
                    <a:pt x="9372" y="18790"/>
                  </a:cubicBezTo>
                  <a:cubicBezTo>
                    <a:pt x="9396" y="18790"/>
                    <a:pt x="9420" y="18790"/>
                    <a:pt x="9445" y="18790"/>
                  </a:cubicBezTo>
                  <a:cubicBezTo>
                    <a:pt x="14635" y="18771"/>
                    <a:pt x="18830" y="14556"/>
                    <a:pt x="18810" y="9366"/>
                  </a:cubicBezTo>
                  <a:cubicBezTo>
                    <a:pt x="18771" y="4180"/>
                    <a:pt x="14595" y="0"/>
                    <a:pt x="9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94;p75">
              <a:extLst>
                <a:ext uri="{FF2B5EF4-FFF2-40B4-BE49-F238E27FC236}">
                  <a16:creationId xmlns:a16="http://schemas.microsoft.com/office/drawing/2014/main" id="{86D115B4-16B0-4FFC-A97D-4E5EB9CCF635}"/>
                </a:ext>
              </a:extLst>
            </p:cNvPr>
            <p:cNvSpPr/>
            <p:nvPr/>
          </p:nvSpPr>
          <p:spPr>
            <a:xfrm>
              <a:off x="1036115" y="1682511"/>
              <a:ext cx="1743269" cy="927093"/>
            </a:xfrm>
            <a:custGeom>
              <a:avLst/>
              <a:gdLst/>
              <a:ahLst/>
              <a:cxnLst/>
              <a:rect l="l" t="t" r="r" b="b"/>
              <a:pathLst>
                <a:path w="18420" h="9796" extrusionOk="0">
                  <a:moveTo>
                    <a:pt x="9012" y="1"/>
                  </a:moveTo>
                  <a:cubicBezTo>
                    <a:pt x="9000" y="1"/>
                    <a:pt x="8988" y="1"/>
                    <a:pt x="8976" y="1"/>
                  </a:cubicBezTo>
                  <a:cubicBezTo>
                    <a:pt x="4722" y="20"/>
                    <a:pt x="1152" y="2850"/>
                    <a:pt x="1" y="6732"/>
                  </a:cubicBezTo>
                  <a:lnTo>
                    <a:pt x="1" y="6732"/>
                  </a:lnTo>
                  <a:cubicBezTo>
                    <a:pt x="1425" y="3318"/>
                    <a:pt x="4839" y="898"/>
                    <a:pt x="8800" y="879"/>
                  </a:cubicBezTo>
                  <a:cubicBezTo>
                    <a:pt x="8813" y="879"/>
                    <a:pt x="8826" y="879"/>
                    <a:pt x="8838" y="879"/>
                  </a:cubicBezTo>
                  <a:cubicBezTo>
                    <a:pt x="13953" y="879"/>
                    <a:pt x="18128" y="4813"/>
                    <a:pt x="18420" y="9796"/>
                  </a:cubicBezTo>
                  <a:lnTo>
                    <a:pt x="18420" y="9367"/>
                  </a:lnTo>
                  <a:cubicBezTo>
                    <a:pt x="18400" y="4188"/>
                    <a:pt x="14186" y="1"/>
                    <a:pt x="9012" y="1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95;p75">
              <a:extLst>
                <a:ext uri="{FF2B5EF4-FFF2-40B4-BE49-F238E27FC236}">
                  <a16:creationId xmlns:a16="http://schemas.microsoft.com/office/drawing/2014/main" id="{8749235C-C990-4737-AB4A-06A7639AF962}"/>
                </a:ext>
              </a:extLst>
            </p:cNvPr>
            <p:cNvSpPr/>
            <p:nvPr/>
          </p:nvSpPr>
          <p:spPr>
            <a:xfrm>
              <a:off x="997314" y="1926296"/>
              <a:ext cx="1673141" cy="1536480"/>
            </a:xfrm>
            <a:custGeom>
              <a:avLst/>
              <a:gdLst/>
              <a:ahLst/>
              <a:cxnLst/>
              <a:rect l="l" t="t" r="r" b="b"/>
              <a:pathLst>
                <a:path w="17679" h="16235" extrusionOk="0">
                  <a:moveTo>
                    <a:pt x="2928" y="0"/>
                  </a:moveTo>
                  <a:lnTo>
                    <a:pt x="2928" y="0"/>
                  </a:lnTo>
                  <a:cubicBezTo>
                    <a:pt x="1113" y="1737"/>
                    <a:pt x="1" y="4156"/>
                    <a:pt x="1" y="6869"/>
                  </a:cubicBezTo>
                  <a:cubicBezTo>
                    <a:pt x="20" y="12047"/>
                    <a:pt x="4215" y="16234"/>
                    <a:pt x="9408" y="16234"/>
                  </a:cubicBezTo>
                  <a:cubicBezTo>
                    <a:pt x="9420" y="16234"/>
                    <a:pt x="9432" y="16234"/>
                    <a:pt x="9445" y="16234"/>
                  </a:cubicBezTo>
                  <a:cubicBezTo>
                    <a:pt x="12996" y="16234"/>
                    <a:pt x="16098" y="14224"/>
                    <a:pt x="17678" y="11278"/>
                  </a:cubicBezTo>
                  <a:lnTo>
                    <a:pt x="17678" y="11278"/>
                  </a:lnTo>
                  <a:cubicBezTo>
                    <a:pt x="16020" y="12859"/>
                    <a:pt x="13757" y="13854"/>
                    <a:pt x="11240" y="13854"/>
                  </a:cubicBezTo>
                  <a:cubicBezTo>
                    <a:pt x="11216" y="13854"/>
                    <a:pt x="11192" y="13854"/>
                    <a:pt x="11168" y="13854"/>
                  </a:cubicBezTo>
                  <a:cubicBezTo>
                    <a:pt x="6011" y="13854"/>
                    <a:pt x="1835" y="9674"/>
                    <a:pt x="1796" y="4488"/>
                  </a:cubicBezTo>
                  <a:cubicBezTo>
                    <a:pt x="1796" y="2869"/>
                    <a:pt x="2225" y="1347"/>
                    <a:pt x="2928" y="0"/>
                  </a:cubicBezTo>
                  <a:close/>
                </a:path>
              </a:pathLst>
            </a:custGeom>
            <a:solidFill>
              <a:srgbClr val="052E3A">
                <a:alpha val="2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96;p75">
              <a:extLst>
                <a:ext uri="{FF2B5EF4-FFF2-40B4-BE49-F238E27FC236}">
                  <a16:creationId xmlns:a16="http://schemas.microsoft.com/office/drawing/2014/main" id="{3C71EDAA-AA56-4C83-AA2F-251CA3A32DFA}"/>
                </a:ext>
              </a:extLst>
            </p:cNvPr>
            <p:cNvSpPr/>
            <p:nvPr/>
          </p:nvSpPr>
          <p:spPr>
            <a:xfrm>
              <a:off x="997314" y="1841312"/>
              <a:ext cx="871729" cy="1412786"/>
            </a:xfrm>
            <a:custGeom>
              <a:avLst/>
              <a:gdLst/>
              <a:ahLst/>
              <a:cxnLst/>
              <a:rect l="l" t="t" r="r" b="b"/>
              <a:pathLst>
                <a:path w="9211" h="14928" extrusionOk="0">
                  <a:moveTo>
                    <a:pt x="4098" y="1"/>
                  </a:moveTo>
                  <a:lnTo>
                    <a:pt x="3884" y="137"/>
                  </a:lnTo>
                  <a:lnTo>
                    <a:pt x="3825" y="196"/>
                  </a:lnTo>
                  <a:cubicBezTo>
                    <a:pt x="3747" y="235"/>
                    <a:pt x="3708" y="274"/>
                    <a:pt x="3650" y="313"/>
                  </a:cubicBezTo>
                  <a:cubicBezTo>
                    <a:pt x="3650" y="333"/>
                    <a:pt x="3630" y="333"/>
                    <a:pt x="3610" y="372"/>
                  </a:cubicBezTo>
                  <a:cubicBezTo>
                    <a:pt x="3552" y="391"/>
                    <a:pt x="3493" y="430"/>
                    <a:pt x="3435" y="489"/>
                  </a:cubicBezTo>
                  <a:cubicBezTo>
                    <a:pt x="3415" y="489"/>
                    <a:pt x="3415" y="508"/>
                    <a:pt x="3396" y="508"/>
                  </a:cubicBezTo>
                  <a:cubicBezTo>
                    <a:pt x="3259" y="606"/>
                    <a:pt x="3123" y="723"/>
                    <a:pt x="3006" y="859"/>
                  </a:cubicBezTo>
                  <a:lnTo>
                    <a:pt x="2947" y="898"/>
                  </a:lnTo>
                  <a:lnTo>
                    <a:pt x="2811" y="1055"/>
                  </a:lnTo>
                  <a:lnTo>
                    <a:pt x="2752" y="1094"/>
                  </a:lnTo>
                  <a:lnTo>
                    <a:pt x="2615" y="1250"/>
                  </a:lnTo>
                  <a:cubicBezTo>
                    <a:pt x="2576" y="1269"/>
                    <a:pt x="2557" y="1269"/>
                    <a:pt x="2557" y="1289"/>
                  </a:cubicBezTo>
                  <a:cubicBezTo>
                    <a:pt x="2440" y="1406"/>
                    <a:pt x="2323" y="1562"/>
                    <a:pt x="2186" y="1679"/>
                  </a:cubicBezTo>
                  <a:lnTo>
                    <a:pt x="2147" y="1737"/>
                  </a:lnTo>
                  <a:cubicBezTo>
                    <a:pt x="2089" y="1776"/>
                    <a:pt x="2069" y="1835"/>
                    <a:pt x="2030" y="1874"/>
                  </a:cubicBezTo>
                  <a:cubicBezTo>
                    <a:pt x="1991" y="1874"/>
                    <a:pt x="1991" y="1894"/>
                    <a:pt x="1971" y="1933"/>
                  </a:cubicBezTo>
                  <a:cubicBezTo>
                    <a:pt x="1932" y="1991"/>
                    <a:pt x="1893" y="2050"/>
                    <a:pt x="1854" y="2089"/>
                  </a:cubicBezTo>
                  <a:cubicBezTo>
                    <a:pt x="1854" y="2128"/>
                    <a:pt x="1835" y="2128"/>
                    <a:pt x="1835" y="2147"/>
                  </a:cubicBezTo>
                  <a:lnTo>
                    <a:pt x="1542" y="2576"/>
                  </a:lnTo>
                  <a:cubicBezTo>
                    <a:pt x="1503" y="2576"/>
                    <a:pt x="1503" y="2615"/>
                    <a:pt x="1484" y="2635"/>
                  </a:cubicBezTo>
                  <a:cubicBezTo>
                    <a:pt x="1464" y="2713"/>
                    <a:pt x="1406" y="2752"/>
                    <a:pt x="1386" y="2811"/>
                  </a:cubicBezTo>
                  <a:cubicBezTo>
                    <a:pt x="1367" y="2830"/>
                    <a:pt x="1367" y="2850"/>
                    <a:pt x="1347" y="2869"/>
                  </a:cubicBezTo>
                  <a:cubicBezTo>
                    <a:pt x="1308" y="2928"/>
                    <a:pt x="1269" y="3006"/>
                    <a:pt x="1250" y="3045"/>
                  </a:cubicBezTo>
                  <a:cubicBezTo>
                    <a:pt x="1250" y="3045"/>
                    <a:pt x="1211" y="3064"/>
                    <a:pt x="1211" y="3103"/>
                  </a:cubicBezTo>
                  <a:cubicBezTo>
                    <a:pt x="1172" y="3162"/>
                    <a:pt x="1152" y="3240"/>
                    <a:pt x="1093" y="3318"/>
                  </a:cubicBezTo>
                  <a:cubicBezTo>
                    <a:pt x="1054" y="3396"/>
                    <a:pt x="1015" y="3454"/>
                    <a:pt x="976" y="3533"/>
                  </a:cubicBezTo>
                  <a:cubicBezTo>
                    <a:pt x="976" y="3552"/>
                    <a:pt x="957" y="3591"/>
                    <a:pt x="957" y="3611"/>
                  </a:cubicBezTo>
                  <a:cubicBezTo>
                    <a:pt x="918" y="3650"/>
                    <a:pt x="898" y="3728"/>
                    <a:pt x="879" y="3786"/>
                  </a:cubicBezTo>
                  <a:cubicBezTo>
                    <a:pt x="879" y="3806"/>
                    <a:pt x="859" y="3825"/>
                    <a:pt x="859" y="3845"/>
                  </a:cubicBezTo>
                  <a:cubicBezTo>
                    <a:pt x="820" y="3903"/>
                    <a:pt x="801" y="3981"/>
                    <a:pt x="781" y="4020"/>
                  </a:cubicBezTo>
                  <a:cubicBezTo>
                    <a:pt x="781" y="4040"/>
                    <a:pt x="762" y="4079"/>
                    <a:pt x="762" y="4098"/>
                  </a:cubicBezTo>
                  <a:cubicBezTo>
                    <a:pt x="723" y="4176"/>
                    <a:pt x="684" y="4274"/>
                    <a:pt x="664" y="4333"/>
                  </a:cubicBezTo>
                  <a:cubicBezTo>
                    <a:pt x="606" y="4411"/>
                    <a:pt x="586" y="4508"/>
                    <a:pt x="567" y="4586"/>
                  </a:cubicBezTo>
                  <a:cubicBezTo>
                    <a:pt x="567" y="4606"/>
                    <a:pt x="528" y="4625"/>
                    <a:pt x="528" y="4664"/>
                  </a:cubicBezTo>
                  <a:cubicBezTo>
                    <a:pt x="528" y="4703"/>
                    <a:pt x="508" y="4781"/>
                    <a:pt x="489" y="4820"/>
                  </a:cubicBezTo>
                  <a:cubicBezTo>
                    <a:pt x="489" y="4859"/>
                    <a:pt x="469" y="4879"/>
                    <a:pt x="469" y="4898"/>
                  </a:cubicBezTo>
                  <a:cubicBezTo>
                    <a:pt x="430" y="4957"/>
                    <a:pt x="430" y="5015"/>
                    <a:pt x="411" y="5074"/>
                  </a:cubicBezTo>
                  <a:cubicBezTo>
                    <a:pt x="411" y="5093"/>
                    <a:pt x="391" y="5113"/>
                    <a:pt x="391" y="5152"/>
                  </a:cubicBezTo>
                  <a:cubicBezTo>
                    <a:pt x="372" y="5250"/>
                    <a:pt x="333" y="5308"/>
                    <a:pt x="313" y="5406"/>
                  </a:cubicBezTo>
                  <a:cubicBezTo>
                    <a:pt x="313" y="5484"/>
                    <a:pt x="293" y="5581"/>
                    <a:pt x="274" y="5659"/>
                  </a:cubicBezTo>
                  <a:cubicBezTo>
                    <a:pt x="235" y="5679"/>
                    <a:pt x="235" y="5698"/>
                    <a:pt x="235" y="5737"/>
                  </a:cubicBezTo>
                  <a:cubicBezTo>
                    <a:pt x="215" y="5796"/>
                    <a:pt x="215" y="5854"/>
                    <a:pt x="196" y="5932"/>
                  </a:cubicBezTo>
                  <a:cubicBezTo>
                    <a:pt x="176" y="5952"/>
                    <a:pt x="176" y="5991"/>
                    <a:pt x="176" y="6030"/>
                  </a:cubicBezTo>
                  <a:cubicBezTo>
                    <a:pt x="176" y="6089"/>
                    <a:pt x="137" y="6147"/>
                    <a:pt x="137" y="6225"/>
                  </a:cubicBezTo>
                  <a:cubicBezTo>
                    <a:pt x="118" y="6245"/>
                    <a:pt x="118" y="6264"/>
                    <a:pt x="118" y="6284"/>
                  </a:cubicBezTo>
                  <a:cubicBezTo>
                    <a:pt x="98" y="6381"/>
                    <a:pt x="79" y="6459"/>
                    <a:pt x="79" y="6557"/>
                  </a:cubicBezTo>
                  <a:cubicBezTo>
                    <a:pt x="79" y="6654"/>
                    <a:pt x="40" y="6732"/>
                    <a:pt x="40" y="6830"/>
                  </a:cubicBezTo>
                  <a:lnTo>
                    <a:pt x="40" y="6908"/>
                  </a:lnTo>
                  <a:cubicBezTo>
                    <a:pt x="20" y="6986"/>
                    <a:pt x="20" y="7025"/>
                    <a:pt x="20" y="7103"/>
                  </a:cubicBezTo>
                  <a:lnTo>
                    <a:pt x="20" y="7201"/>
                  </a:lnTo>
                  <a:lnTo>
                    <a:pt x="20" y="7396"/>
                  </a:lnTo>
                  <a:cubicBezTo>
                    <a:pt x="20" y="7415"/>
                    <a:pt x="1" y="7435"/>
                    <a:pt x="40" y="7630"/>
                  </a:cubicBezTo>
                  <a:lnTo>
                    <a:pt x="40" y="7903"/>
                  </a:lnTo>
                  <a:lnTo>
                    <a:pt x="40" y="8137"/>
                  </a:lnTo>
                  <a:lnTo>
                    <a:pt x="40" y="8215"/>
                  </a:lnTo>
                  <a:lnTo>
                    <a:pt x="40" y="8391"/>
                  </a:lnTo>
                  <a:lnTo>
                    <a:pt x="40" y="8489"/>
                  </a:lnTo>
                  <a:lnTo>
                    <a:pt x="40" y="8625"/>
                  </a:lnTo>
                  <a:lnTo>
                    <a:pt x="40" y="8723"/>
                  </a:lnTo>
                  <a:cubicBezTo>
                    <a:pt x="59" y="8781"/>
                    <a:pt x="59" y="8820"/>
                    <a:pt x="59" y="8879"/>
                  </a:cubicBezTo>
                  <a:lnTo>
                    <a:pt x="59" y="8976"/>
                  </a:lnTo>
                  <a:cubicBezTo>
                    <a:pt x="59" y="9015"/>
                    <a:pt x="98" y="9074"/>
                    <a:pt x="98" y="9113"/>
                  </a:cubicBezTo>
                  <a:cubicBezTo>
                    <a:pt x="118" y="9152"/>
                    <a:pt x="118" y="9191"/>
                    <a:pt x="118" y="9210"/>
                  </a:cubicBezTo>
                  <a:cubicBezTo>
                    <a:pt x="118" y="9269"/>
                    <a:pt x="137" y="9308"/>
                    <a:pt x="137" y="9367"/>
                  </a:cubicBezTo>
                  <a:cubicBezTo>
                    <a:pt x="157" y="9386"/>
                    <a:pt x="157" y="9445"/>
                    <a:pt x="157" y="9464"/>
                  </a:cubicBezTo>
                  <a:cubicBezTo>
                    <a:pt x="157" y="9503"/>
                    <a:pt x="196" y="9562"/>
                    <a:pt x="196" y="9601"/>
                  </a:cubicBezTo>
                  <a:cubicBezTo>
                    <a:pt x="196" y="9640"/>
                    <a:pt x="215" y="9679"/>
                    <a:pt x="215" y="9698"/>
                  </a:cubicBezTo>
                  <a:cubicBezTo>
                    <a:pt x="215" y="9757"/>
                    <a:pt x="235" y="9796"/>
                    <a:pt x="235" y="9854"/>
                  </a:cubicBezTo>
                  <a:cubicBezTo>
                    <a:pt x="254" y="9874"/>
                    <a:pt x="254" y="9893"/>
                    <a:pt x="254" y="9932"/>
                  </a:cubicBezTo>
                  <a:cubicBezTo>
                    <a:pt x="293" y="9971"/>
                    <a:pt x="293" y="10049"/>
                    <a:pt x="313" y="10088"/>
                  </a:cubicBezTo>
                  <a:cubicBezTo>
                    <a:pt x="333" y="10088"/>
                    <a:pt x="333" y="10127"/>
                    <a:pt x="333" y="10147"/>
                  </a:cubicBezTo>
                  <a:cubicBezTo>
                    <a:pt x="391" y="10323"/>
                    <a:pt x="430" y="10479"/>
                    <a:pt x="489" y="10635"/>
                  </a:cubicBezTo>
                  <a:cubicBezTo>
                    <a:pt x="508" y="10654"/>
                    <a:pt x="508" y="10654"/>
                    <a:pt x="508" y="10674"/>
                  </a:cubicBezTo>
                  <a:cubicBezTo>
                    <a:pt x="528" y="10752"/>
                    <a:pt x="547" y="10810"/>
                    <a:pt x="586" y="10869"/>
                  </a:cubicBezTo>
                  <a:cubicBezTo>
                    <a:pt x="586" y="10908"/>
                    <a:pt x="606" y="10927"/>
                    <a:pt x="606" y="10947"/>
                  </a:cubicBezTo>
                  <a:cubicBezTo>
                    <a:pt x="606" y="11025"/>
                    <a:pt x="625" y="11064"/>
                    <a:pt x="645" y="11123"/>
                  </a:cubicBezTo>
                  <a:cubicBezTo>
                    <a:pt x="645" y="11142"/>
                    <a:pt x="684" y="11162"/>
                    <a:pt x="684" y="11201"/>
                  </a:cubicBezTo>
                  <a:cubicBezTo>
                    <a:pt x="684" y="11240"/>
                    <a:pt x="703" y="11298"/>
                    <a:pt x="723" y="11337"/>
                  </a:cubicBezTo>
                  <a:cubicBezTo>
                    <a:pt x="723" y="11357"/>
                    <a:pt x="742" y="11396"/>
                    <a:pt x="742" y="11415"/>
                  </a:cubicBezTo>
                  <a:lnTo>
                    <a:pt x="820" y="11552"/>
                  </a:lnTo>
                  <a:cubicBezTo>
                    <a:pt x="820" y="11591"/>
                    <a:pt x="840" y="11610"/>
                    <a:pt x="840" y="11630"/>
                  </a:cubicBezTo>
                  <a:lnTo>
                    <a:pt x="918" y="11786"/>
                  </a:lnTo>
                  <a:cubicBezTo>
                    <a:pt x="918" y="11805"/>
                    <a:pt x="937" y="11825"/>
                    <a:pt x="937" y="11845"/>
                  </a:cubicBezTo>
                  <a:cubicBezTo>
                    <a:pt x="976" y="11923"/>
                    <a:pt x="996" y="11981"/>
                    <a:pt x="1015" y="12020"/>
                  </a:cubicBezTo>
                  <a:cubicBezTo>
                    <a:pt x="1015" y="12020"/>
                    <a:pt x="1054" y="12040"/>
                    <a:pt x="1054" y="12079"/>
                  </a:cubicBezTo>
                  <a:cubicBezTo>
                    <a:pt x="1074" y="12118"/>
                    <a:pt x="1113" y="12196"/>
                    <a:pt x="1152" y="12235"/>
                  </a:cubicBezTo>
                  <a:cubicBezTo>
                    <a:pt x="1152" y="12274"/>
                    <a:pt x="1172" y="12274"/>
                    <a:pt x="1172" y="12293"/>
                  </a:cubicBezTo>
                  <a:cubicBezTo>
                    <a:pt x="1308" y="12566"/>
                    <a:pt x="1484" y="12859"/>
                    <a:pt x="1679" y="13113"/>
                  </a:cubicBezTo>
                  <a:lnTo>
                    <a:pt x="1698" y="13152"/>
                  </a:lnTo>
                  <a:cubicBezTo>
                    <a:pt x="1757" y="13191"/>
                    <a:pt x="1776" y="13269"/>
                    <a:pt x="1835" y="13308"/>
                  </a:cubicBezTo>
                  <a:lnTo>
                    <a:pt x="1854" y="13347"/>
                  </a:lnTo>
                  <a:cubicBezTo>
                    <a:pt x="1893" y="13405"/>
                    <a:pt x="1932" y="13464"/>
                    <a:pt x="1971" y="13503"/>
                  </a:cubicBezTo>
                  <a:lnTo>
                    <a:pt x="1991" y="13542"/>
                  </a:lnTo>
                  <a:cubicBezTo>
                    <a:pt x="2050" y="13581"/>
                    <a:pt x="2069" y="13640"/>
                    <a:pt x="2128" y="13679"/>
                  </a:cubicBezTo>
                  <a:lnTo>
                    <a:pt x="2147" y="13698"/>
                  </a:lnTo>
                  <a:cubicBezTo>
                    <a:pt x="2167" y="13757"/>
                    <a:pt x="2225" y="13796"/>
                    <a:pt x="2264" y="13854"/>
                  </a:cubicBezTo>
                  <a:lnTo>
                    <a:pt x="2284" y="13874"/>
                  </a:lnTo>
                  <a:cubicBezTo>
                    <a:pt x="2342" y="13952"/>
                    <a:pt x="2381" y="13991"/>
                    <a:pt x="2440" y="14049"/>
                  </a:cubicBezTo>
                  <a:lnTo>
                    <a:pt x="2459" y="14069"/>
                  </a:lnTo>
                  <a:cubicBezTo>
                    <a:pt x="2537" y="14127"/>
                    <a:pt x="2576" y="14186"/>
                    <a:pt x="2635" y="14244"/>
                  </a:cubicBezTo>
                  <a:cubicBezTo>
                    <a:pt x="2850" y="14479"/>
                    <a:pt x="3103" y="14713"/>
                    <a:pt x="3337" y="14927"/>
                  </a:cubicBezTo>
                  <a:cubicBezTo>
                    <a:pt x="3259" y="14420"/>
                    <a:pt x="3025" y="13854"/>
                    <a:pt x="2752" y="13171"/>
                  </a:cubicBezTo>
                  <a:cubicBezTo>
                    <a:pt x="2342" y="12118"/>
                    <a:pt x="2811" y="12079"/>
                    <a:pt x="3240" y="11240"/>
                  </a:cubicBezTo>
                  <a:cubicBezTo>
                    <a:pt x="3689" y="10420"/>
                    <a:pt x="4469" y="10908"/>
                    <a:pt x="5308" y="9893"/>
                  </a:cubicBezTo>
                  <a:cubicBezTo>
                    <a:pt x="6167" y="8879"/>
                    <a:pt x="5464" y="7942"/>
                    <a:pt x="5796" y="7513"/>
                  </a:cubicBezTo>
                  <a:cubicBezTo>
                    <a:pt x="5863" y="7424"/>
                    <a:pt x="5946" y="7393"/>
                    <a:pt x="6045" y="7393"/>
                  </a:cubicBezTo>
                  <a:cubicBezTo>
                    <a:pt x="6255" y="7393"/>
                    <a:pt x="6536" y="7530"/>
                    <a:pt x="6881" y="7530"/>
                  </a:cubicBezTo>
                  <a:cubicBezTo>
                    <a:pt x="7225" y="7530"/>
                    <a:pt x="7633" y="7394"/>
                    <a:pt x="8098" y="6850"/>
                  </a:cubicBezTo>
                  <a:cubicBezTo>
                    <a:pt x="9210" y="5503"/>
                    <a:pt x="8313" y="4801"/>
                    <a:pt x="7786" y="4176"/>
                  </a:cubicBezTo>
                  <a:cubicBezTo>
                    <a:pt x="7220" y="3533"/>
                    <a:pt x="6674" y="4020"/>
                    <a:pt x="6362" y="2947"/>
                  </a:cubicBezTo>
                  <a:cubicBezTo>
                    <a:pt x="6049" y="1874"/>
                    <a:pt x="4996" y="2089"/>
                    <a:pt x="4508" y="1991"/>
                  </a:cubicBezTo>
                  <a:cubicBezTo>
                    <a:pt x="4020" y="1894"/>
                    <a:pt x="4098" y="1"/>
                    <a:pt x="40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97;p75">
              <a:extLst>
                <a:ext uri="{FF2B5EF4-FFF2-40B4-BE49-F238E27FC236}">
                  <a16:creationId xmlns:a16="http://schemas.microsoft.com/office/drawing/2014/main" id="{F0A9B7AC-62F8-4C6D-A9A1-F049E7080898}"/>
                </a:ext>
              </a:extLst>
            </p:cNvPr>
            <p:cNvSpPr/>
            <p:nvPr/>
          </p:nvSpPr>
          <p:spPr>
            <a:xfrm>
              <a:off x="991825" y="1931785"/>
              <a:ext cx="330578" cy="1320417"/>
            </a:xfrm>
            <a:custGeom>
              <a:avLst/>
              <a:gdLst/>
              <a:ahLst/>
              <a:cxnLst/>
              <a:rect l="l" t="t" r="r" b="b"/>
              <a:pathLst>
                <a:path w="3493" h="13952" extrusionOk="0">
                  <a:moveTo>
                    <a:pt x="2869" y="1"/>
                  </a:moveTo>
                  <a:cubicBezTo>
                    <a:pt x="2866" y="5"/>
                    <a:pt x="2864" y="9"/>
                    <a:pt x="2862" y="12"/>
                  </a:cubicBezTo>
                  <a:lnTo>
                    <a:pt x="2862" y="12"/>
                  </a:lnTo>
                  <a:cubicBezTo>
                    <a:pt x="2866" y="9"/>
                    <a:pt x="2869" y="6"/>
                    <a:pt x="2869" y="1"/>
                  </a:cubicBezTo>
                  <a:close/>
                  <a:moveTo>
                    <a:pt x="2862" y="12"/>
                  </a:moveTo>
                  <a:cubicBezTo>
                    <a:pt x="2851" y="22"/>
                    <a:pt x="2825" y="25"/>
                    <a:pt x="2810" y="40"/>
                  </a:cubicBezTo>
                  <a:lnTo>
                    <a:pt x="2712" y="138"/>
                  </a:lnTo>
                  <a:lnTo>
                    <a:pt x="2615" y="235"/>
                  </a:lnTo>
                  <a:lnTo>
                    <a:pt x="2537" y="313"/>
                  </a:lnTo>
                  <a:cubicBezTo>
                    <a:pt x="2498" y="372"/>
                    <a:pt x="2420" y="411"/>
                    <a:pt x="2381" y="489"/>
                  </a:cubicBezTo>
                  <a:cubicBezTo>
                    <a:pt x="2381" y="508"/>
                    <a:pt x="2342" y="508"/>
                    <a:pt x="2342" y="528"/>
                  </a:cubicBezTo>
                  <a:cubicBezTo>
                    <a:pt x="2322" y="586"/>
                    <a:pt x="2283" y="625"/>
                    <a:pt x="2225" y="684"/>
                  </a:cubicBezTo>
                  <a:cubicBezTo>
                    <a:pt x="2205" y="703"/>
                    <a:pt x="2186" y="762"/>
                    <a:pt x="2147" y="781"/>
                  </a:cubicBezTo>
                  <a:cubicBezTo>
                    <a:pt x="2108" y="801"/>
                    <a:pt x="2088" y="859"/>
                    <a:pt x="2049" y="879"/>
                  </a:cubicBezTo>
                  <a:cubicBezTo>
                    <a:pt x="2029" y="899"/>
                    <a:pt x="2010" y="957"/>
                    <a:pt x="1990" y="977"/>
                  </a:cubicBezTo>
                  <a:cubicBezTo>
                    <a:pt x="1951" y="996"/>
                    <a:pt x="1932" y="1055"/>
                    <a:pt x="1912" y="1074"/>
                  </a:cubicBezTo>
                  <a:cubicBezTo>
                    <a:pt x="1893" y="1094"/>
                    <a:pt x="1854" y="1152"/>
                    <a:pt x="1834" y="1172"/>
                  </a:cubicBezTo>
                  <a:cubicBezTo>
                    <a:pt x="1815" y="1211"/>
                    <a:pt x="1756" y="1269"/>
                    <a:pt x="1737" y="1308"/>
                  </a:cubicBezTo>
                  <a:cubicBezTo>
                    <a:pt x="1717" y="1347"/>
                    <a:pt x="1698" y="1347"/>
                    <a:pt x="1698" y="1367"/>
                  </a:cubicBezTo>
                  <a:lnTo>
                    <a:pt x="1542" y="1581"/>
                  </a:lnTo>
                  <a:cubicBezTo>
                    <a:pt x="1542" y="1601"/>
                    <a:pt x="1522" y="1640"/>
                    <a:pt x="1503" y="1659"/>
                  </a:cubicBezTo>
                  <a:cubicBezTo>
                    <a:pt x="1464" y="1698"/>
                    <a:pt x="1444" y="1738"/>
                    <a:pt x="1425" y="1777"/>
                  </a:cubicBezTo>
                  <a:cubicBezTo>
                    <a:pt x="1405" y="1796"/>
                    <a:pt x="1366" y="1855"/>
                    <a:pt x="1347" y="1874"/>
                  </a:cubicBezTo>
                  <a:cubicBezTo>
                    <a:pt x="1327" y="1933"/>
                    <a:pt x="1308" y="1952"/>
                    <a:pt x="1269" y="1991"/>
                  </a:cubicBezTo>
                  <a:cubicBezTo>
                    <a:pt x="1269" y="2030"/>
                    <a:pt x="1249" y="2069"/>
                    <a:pt x="1230" y="2089"/>
                  </a:cubicBezTo>
                  <a:cubicBezTo>
                    <a:pt x="1210" y="2147"/>
                    <a:pt x="1171" y="2167"/>
                    <a:pt x="1151" y="2225"/>
                  </a:cubicBezTo>
                  <a:cubicBezTo>
                    <a:pt x="1151" y="2245"/>
                    <a:pt x="1132" y="2284"/>
                    <a:pt x="1112" y="2323"/>
                  </a:cubicBezTo>
                  <a:lnTo>
                    <a:pt x="1034" y="2459"/>
                  </a:lnTo>
                  <a:cubicBezTo>
                    <a:pt x="1034" y="2479"/>
                    <a:pt x="1015" y="2518"/>
                    <a:pt x="1015" y="2537"/>
                  </a:cubicBezTo>
                  <a:cubicBezTo>
                    <a:pt x="1015" y="2557"/>
                    <a:pt x="976" y="2557"/>
                    <a:pt x="976" y="2577"/>
                  </a:cubicBezTo>
                  <a:cubicBezTo>
                    <a:pt x="956" y="2635"/>
                    <a:pt x="937" y="2713"/>
                    <a:pt x="917" y="2752"/>
                  </a:cubicBezTo>
                  <a:cubicBezTo>
                    <a:pt x="917" y="2752"/>
                    <a:pt x="878" y="2772"/>
                    <a:pt x="878" y="2811"/>
                  </a:cubicBezTo>
                  <a:cubicBezTo>
                    <a:pt x="878" y="2830"/>
                    <a:pt x="859" y="2830"/>
                    <a:pt x="859" y="2850"/>
                  </a:cubicBezTo>
                  <a:lnTo>
                    <a:pt x="781" y="3006"/>
                  </a:lnTo>
                  <a:lnTo>
                    <a:pt x="781" y="3025"/>
                  </a:lnTo>
                  <a:cubicBezTo>
                    <a:pt x="761" y="3045"/>
                    <a:pt x="761" y="3103"/>
                    <a:pt x="742" y="3123"/>
                  </a:cubicBezTo>
                  <a:cubicBezTo>
                    <a:pt x="742" y="3162"/>
                    <a:pt x="722" y="3220"/>
                    <a:pt x="683" y="3259"/>
                  </a:cubicBezTo>
                  <a:cubicBezTo>
                    <a:pt x="664" y="3298"/>
                    <a:pt x="664" y="3337"/>
                    <a:pt x="644" y="3357"/>
                  </a:cubicBezTo>
                  <a:cubicBezTo>
                    <a:pt x="644" y="3416"/>
                    <a:pt x="625" y="3455"/>
                    <a:pt x="586" y="3513"/>
                  </a:cubicBezTo>
                  <a:cubicBezTo>
                    <a:pt x="586" y="3533"/>
                    <a:pt x="566" y="3552"/>
                    <a:pt x="566" y="3591"/>
                  </a:cubicBezTo>
                  <a:cubicBezTo>
                    <a:pt x="547" y="3611"/>
                    <a:pt x="547" y="3611"/>
                    <a:pt x="547" y="3630"/>
                  </a:cubicBezTo>
                  <a:cubicBezTo>
                    <a:pt x="547" y="3689"/>
                    <a:pt x="527" y="3747"/>
                    <a:pt x="488" y="3806"/>
                  </a:cubicBezTo>
                  <a:lnTo>
                    <a:pt x="488" y="3825"/>
                  </a:lnTo>
                  <a:cubicBezTo>
                    <a:pt x="488" y="3845"/>
                    <a:pt x="469" y="3884"/>
                    <a:pt x="469" y="3903"/>
                  </a:cubicBezTo>
                  <a:cubicBezTo>
                    <a:pt x="449" y="3942"/>
                    <a:pt x="449" y="4020"/>
                    <a:pt x="430" y="4079"/>
                  </a:cubicBezTo>
                  <a:cubicBezTo>
                    <a:pt x="391" y="4098"/>
                    <a:pt x="391" y="4098"/>
                    <a:pt x="391" y="4118"/>
                  </a:cubicBezTo>
                  <a:cubicBezTo>
                    <a:pt x="391" y="4137"/>
                    <a:pt x="371" y="4176"/>
                    <a:pt x="371" y="4196"/>
                  </a:cubicBezTo>
                  <a:cubicBezTo>
                    <a:pt x="351" y="4235"/>
                    <a:pt x="351" y="4313"/>
                    <a:pt x="332" y="4372"/>
                  </a:cubicBezTo>
                  <a:cubicBezTo>
                    <a:pt x="332" y="4391"/>
                    <a:pt x="293" y="4430"/>
                    <a:pt x="293" y="4469"/>
                  </a:cubicBezTo>
                  <a:cubicBezTo>
                    <a:pt x="273" y="4508"/>
                    <a:pt x="273" y="4586"/>
                    <a:pt x="254" y="4625"/>
                  </a:cubicBezTo>
                  <a:cubicBezTo>
                    <a:pt x="254" y="4684"/>
                    <a:pt x="234" y="4703"/>
                    <a:pt x="234" y="4723"/>
                  </a:cubicBezTo>
                  <a:lnTo>
                    <a:pt x="234" y="4762"/>
                  </a:lnTo>
                  <a:cubicBezTo>
                    <a:pt x="234" y="4820"/>
                    <a:pt x="195" y="4879"/>
                    <a:pt x="195" y="4918"/>
                  </a:cubicBezTo>
                  <a:lnTo>
                    <a:pt x="195" y="4976"/>
                  </a:lnTo>
                  <a:lnTo>
                    <a:pt x="195" y="5055"/>
                  </a:lnTo>
                  <a:cubicBezTo>
                    <a:pt x="195" y="5113"/>
                    <a:pt x="176" y="5172"/>
                    <a:pt x="176" y="5250"/>
                  </a:cubicBezTo>
                  <a:cubicBezTo>
                    <a:pt x="156" y="5269"/>
                    <a:pt x="156" y="5289"/>
                    <a:pt x="156" y="5308"/>
                  </a:cubicBezTo>
                  <a:cubicBezTo>
                    <a:pt x="156" y="5386"/>
                    <a:pt x="137" y="5484"/>
                    <a:pt x="137" y="5562"/>
                  </a:cubicBezTo>
                  <a:lnTo>
                    <a:pt x="137" y="5659"/>
                  </a:lnTo>
                  <a:cubicBezTo>
                    <a:pt x="137" y="5737"/>
                    <a:pt x="98" y="5776"/>
                    <a:pt x="98" y="5854"/>
                  </a:cubicBezTo>
                  <a:lnTo>
                    <a:pt x="98" y="5952"/>
                  </a:lnTo>
                  <a:cubicBezTo>
                    <a:pt x="78" y="5991"/>
                    <a:pt x="78" y="6069"/>
                    <a:pt x="78" y="6108"/>
                  </a:cubicBezTo>
                  <a:lnTo>
                    <a:pt x="78" y="6186"/>
                  </a:lnTo>
                  <a:lnTo>
                    <a:pt x="78" y="6225"/>
                  </a:lnTo>
                  <a:lnTo>
                    <a:pt x="78" y="6420"/>
                  </a:lnTo>
                  <a:lnTo>
                    <a:pt x="78" y="6459"/>
                  </a:lnTo>
                  <a:cubicBezTo>
                    <a:pt x="78" y="6479"/>
                    <a:pt x="59" y="6479"/>
                    <a:pt x="0" y="6596"/>
                  </a:cubicBezTo>
                  <a:lnTo>
                    <a:pt x="0" y="6869"/>
                  </a:lnTo>
                  <a:lnTo>
                    <a:pt x="0" y="7123"/>
                  </a:lnTo>
                  <a:lnTo>
                    <a:pt x="0" y="7201"/>
                  </a:lnTo>
                  <a:lnTo>
                    <a:pt x="0" y="7357"/>
                  </a:lnTo>
                  <a:lnTo>
                    <a:pt x="0" y="7415"/>
                  </a:lnTo>
                  <a:lnTo>
                    <a:pt x="0" y="7454"/>
                  </a:lnTo>
                  <a:lnTo>
                    <a:pt x="0" y="7611"/>
                  </a:lnTo>
                  <a:lnTo>
                    <a:pt x="0" y="7708"/>
                  </a:lnTo>
                  <a:cubicBezTo>
                    <a:pt x="20" y="7747"/>
                    <a:pt x="20" y="7806"/>
                    <a:pt x="20" y="7845"/>
                  </a:cubicBezTo>
                  <a:lnTo>
                    <a:pt x="20" y="7942"/>
                  </a:lnTo>
                  <a:cubicBezTo>
                    <a:pt x="20" y="8001"/>
                    <a:pt x="59" y="8040"/>
                    <a:pt x="59" y="8098"/>
                  </a:cubicBezTo>
                  <a:cubicBezTo>
                    <a:pt x="78" y="8118"/>
                    <a:pt x="78" y="8157"/>
                    <a:pt x="78" y="8196"/>
                  </a:cubicBezTo>
                  <a:cubicBezTo>
                    <a:pt x="78" y="8235"/>
                    <a:pt x="98" y="8293"/>
                    <a:pt x="98" y="8332"/>
                  </a:cubicBezTo>
                  <a:cubicBezTo>
                    <a:pt x="117" y="8352"/>
                    <a:pt x="117" y="8411"/>
                    <a:pt x="117" y="8430"/>
                  </a:cubicBezTo>
                  <a:cubicBezTo>
                    <a:pt x="117" y="8489"/>
                    <a:pt x="156" y="8528"/>
                    <a:pt x="156" y="8586"/>
                  </a:cubicBezTo>
                  <a:cubicBezTo>
                    <a:pt x="156" y="8606"/>
                    <a:pt x="176" y="8645"/>
                    <a:pt x="176" y="8684"/>
                  </a:cubicBezTo>
                  <a:cubicBezTo>
                    <a:pt x="176" y="8723"/>
                    <a:pt x="195" y="8781"/>
                    <a:pt x="195" y="8820"/>
                  </a:cubicBezTo>
                  <a:lnTo>
                    <a:pt x="195" y="8879"/>
                  </a:lnTo>
                  <a:lnTo>
                    <a:pt x="195" y="8918"/>
                  </a:lnTo>
                  <a:cubicBezTo>
                    <a:pt x="215" y="8976"/>
                    <a:pt x="215" y="9035"/>
                    <a:pt x="254" y="9093"/>
                  </a:cubicBezTo>
                  <a:cubicBezTo>
                    <a:pt x="273" y="9093"/>
                    <a:pt x="273" y="9113"/>
                    <a:pt x="273" y="9132"/>
                  </a:cubicBezTo>
                  <a:cubicBezTo>
                    <a:pt x="312" y="9308"/>
                    <a:pt x="371" y="9484"/>
                    <a:pt x="410" y="9620"/>
                  </a:cubicBezTo>
                  <a:cubicBezTo>
                    <a:pt x="449" y="9659"/>
                    <a:pt x="449" y="9659"/>
                    <a:pt x="449" y="9679"/>
                  </a:cubicBezTo>
                  <a:cubicBezTo>
                    <a:pt x="469" y="9757"/>
                    <a:pt x="488" y="9796"/>
                    <a:pt x="508" y="9874"/>
                  </a:cubicBezTo>
                  <a:cubicBezTo>
                    <a:pt x="508" y="9893"/>
                    <a:pt x="547" y="9913"/>
                    <a:pt x="547" y="9952"/>
                  </a:cubicBezTo>
                  <a:cubicBezTo>
                    <a:pt x="547" y="10010"/>
                    <a:pt x="566" y="10069"/>
                    <a:pt x="586" y="10108"/>
                  </a:cubicBezTo>
                  <a:lnTo>
                    <a:pt x="586" y="10147"/>
                  </a:lnTo>
                  <a:cubicBezTo>
                    <a:pt x="586" y="10167"/>
                    <a:pt x="625" y="10167"/>
                    <a:pt x="625" y="10186"/>
                  </a:cubicBezTo>
                  <a:cubicBezTo>
                    <a:pt x="625" y="10245"/>
                    <a:pt x="644" y="10284"/>
                    <a:pt x="664" y="10342"/>
                  </a:cubicBezTo>
                  <a:cubicBezTo>
                    <a:pt x="664" y="10362"/>
                    <a:pt x="683" y="10381"/>
                    <a:pt x="683" y="10420"/>
                  </a:cubicBezTo>
                  <a:lnTo>
                    <a:pt x="761" y="10557"/>
                  </a:lnTo>
                  <a:cubicBezTo>
                    <a:pt x="761" y="10576"/>
                    <a:pt x="781" y="10615"/>
                    <a:pt x="781" y="10635"/>
                  </a:cubicBezTo>
                  <a:lnTo>
                    <a:pt x="859" y="10771"/>
                  </a:lnTo>
                  <a:cubicBezTo>
                    <a:pt x="859" y="10810"/>
                    <a:pt x="878" y="10810"/>
                    <a:pt x="878" y="10830"/>
                  </a:cubicBezTo>
                  <a:lnTo>
                    <a:pt x="878" y="10849"/>
                  </a:lnTo>
                  <a:cubicBezTo>
                    <a:pt x="917" y="10928"/>
                    <a:pt x="937" y="10967"/>
                    <a:pt x="956" y="11025"/>
                  </a:cubicBezTo>
                  <a:cubicBezTo>
                    <a:pt x="956" y="11025"/>
                    <a:pt x="976" y="11045"/>
                    <a:pt x="976" y="11064"/>
                  </a:cubicBezTo>
                  <a:cubicBezTo>
                    <a:pt x="1034" y="11123"/>
                    <a:pt x="1054" y="11201"/>
                    <a:pt x="1073" y="11240"/>
                  </a:cubicBezTo>
                  <a:lnTo>
                    <a:pt x="1073" y="11259"/>
                  </a:lnTo>
                  <a:lnTo>
                    <a:pt x="1073" y="11298"/>
                  </a:lnTo>
                  <a:cubicBezTo>
                    <a:pt x="1230" y="11552"/>
                    <a:pt x="1405" y="11845"/>
                    <a:pt x="1600" y="12118"/>
                  </a:cubicBezTo>
                  <a:lnTo>
                    <a:pt x="1620" y="12137"/>
                  </a:lnTo>
                  <a:cubicBezTo>
                    <a:pt x="1659" y="12196"/>
                    <a:pt x="1698" y="12274"/>
                    <a:pt x="1737" y="12313"/>
                  </a:cubicBezTo>
                  <a:lnTo>
                    <a:pt x="1756" y="12332"/>
                  </a:lnTo>
                  <a:cubicBezTo>
                    <a:pt x="1815" y="12410"/>
                    <a:pt x="1834" y="12469"/>
                    <a:pt x="1893" y="12508"/>
                  </a:cubicBezTo>
                  <a:cubicBezTo>
                    <a:pt x="1912" y="12508"/>
                    <a:pt x="1912" y="12528"/>
                    <a:pt x="1912" y="12528"/>
                  </a:cubicBezTo>
                  <a:lnTo>
                    <a:pt x="1912" y="12567"/>
                  </a:lnTo>
                  <a:cubicBezTo>
                    <a:pt x="1951" y="12606"/>
                    <a:pt x="1990" y="12664"/>
                    <a:pt x="2029" y="12703"/>
                  </a:cubicBezTo>
                  <a:lnTo>
                    <a:pt x="2049" y="12723"/>
                  </a:lnTo>
                  <a:cubicBezTo>
                    <a:pt x="2088" y="12781"/>
                    <a:pt x="2127" y="12820"/>
                    <a:pt x="2186" y="12879"/>
                  </a:cubicBezTo>
                  <a:lnTo>
                    <a:pt x="2205" y="12898"/>
                  </a:lnTo>
                  <a:cubicBezTo>
                    <a:pt x="2244" y="12976"/>
                    <a:pt x="2303" y="13015"/>
                    <a:pt x="2342" y="13074"/>
                  </a:cubicBezTo>
                  <a:lnTo>
                    <a:pt x="2381" y="13093"/>
                  </a:lnTo>
                  <a:cubicBezTo>
                    <a:pt x="2439" y="13152"/>
                    <a:pt x="2498" y="13210"/>
                    <a:pt x="2537" y="13269"/>
                  </a:cubicBezTo>
                  <a:cubicBezTo>
                    <a:pt x="2790" y="13503"/>
                    <a:pt x="3025" y="13737"/>
                    <a:pt x="3278" y="13952"/>
                  </a:cubicBezTo>
                  <a:cubicBezTo>
                    <a:pt x="3200" y="13445"/>
                    <a:pt x="2966" y="12879"/>
                    <a:pt x="2693" y="12196"/>
                  </a:cubicBezTo>
                  <a:cubicBezTo>
                    <a:pt x="2283" y="11142"/>
                    <a:pt x="2732" y="11103"/>
                    <a:pt x="3181" y="10264"/>
                  </a:cubicBezTo>
                  <a:cubicBezTo>
                    <a:pt x="3278" y="10089"/>
                    <a:pt x="3376" y="9971"/>
                    <a:pt x="3493" y="9893"/>
                  </a:cubicBezTo>
                  <a:cubicBezTo>
                    <a:pt x="2400" y="8372"/>
                    <a:pt x="1737" y="6479"/>
                    <a:pt x="1737" y="4469"/>
                  </a:cubicBezTo>
                  <a:cubicBezTo>
                    <a:pt x="1737" y="2854"/>
                    <a:pt x="2144" y="1356"/>
                    <a:pt x="2862" y="12"/>
                  </a:cubicBezTo>
                  <a:close/>
                </a:path>
              </a:pathLst>
            </a:custGeom>
            <a:solidFill>
              <a:srgbClr val="052E3A">
                <a:alpha val="2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98;p75">
              <a:extLst>
                <a:ext uri="{FF2B5EF4-FFF2-40B4-BE49-F238E27FC236}">
                  <a16:creationId xmlns:a16="http://schemas.microsoft.com/office/drawing/2014/main" id="{81BD615C-ED7F-4574-A00B-1A1A0B1EAE70}"/>
                </a:ext>
              </a:extLst>
            </p:cNvPr>
            <p:cNvSpPr/>
            <p:nvPr/>
          </p:nvSpPr>
          <p:spPr>
            <a:xfrm>
              <a:off x="2044289" y="1917021"/>
              <a:ext cx="733271" cy="1108045"/>
            </a:xfrm>
            <a:custGeom>
              <a:avLst/>
              <a:gdLst/>
              <a:ahLst/>
              <a:cxnLst/>
              <a:rect l="l" t="t" r="r" b="b"/>
              <a:pathLst>
                <a:path w="7748" h="11708" extrusionOk="0">
                  <a:moveTo>
                    <a:pt x="4781" y="1"/>
                  </a:moveTo>
                  <a:cubicBezTo>
                    <a:pt x="4567" y="625"/>
                    <a:pt x="4157" y="1328"/>
                    <a:pt x="3338" y="1542"/>
                  </a:cubicBezTo>
                  <a:cubicBezTo>
                    <a:pt x="1855" y="1933"/>
                    <a:pt x="1" y="2889"/>
                    <a:pt x="703" y="4040"/>
                  </a:cubicBezTo>
                  <a:cubicBezTo>
                    <a:pt x="946" y="4431"/>
                    <a:pt x="1189" y="4521"/>
                    <a:pt x="1459" y="4521"/>
                  </a:cubicBezTo>
                  <a:cubicBezTo>
                    <a:pt x="1690" y="4521"/>
                    <a:pt x="1941" y="4455"/>
                    <a:pt x="2229" y="4455"/>
                  </a:cubicBezTo>
                  <a:cubicBezTo>
                    <a:pt x="2575" y="4455"/>
                    <a:pt x="2974" y="4551"/>
                    <a:pt x="3455" y="4976"/>
                  </a:cubicBezTo>
                  <a:cubicBezTo>
                    <a:pt x="4781" y="6167"/>
                    <a:pt x="2967" y="6713"/>
                    <a:pt x="4059" y="7767"/>
                  </a:cubicBezTo>
                  <a:cubicBezTo>
                    <a:pt x="4294" y="7989"/>
                    <a:pt x="4501" y="8072"/>
                    <a:pt x="4687" y="8072"/>
                  </a:cubicBezTo>
                  <a:cubicBezTo>
                    <a:pt x="5253" y="8072"/>
                    <a:pt x="5634" y="7304"/>
                    <a:pt x="6044" y="7304"/>
                  </a:cubicBezTo>
                  <a:cubicBezTo>
                    <a:pt x="6129" y="7304"/>
                    <a:pt x="6214" y="7337"/>
                    <a:pt x="6303" y="7415"/>
                  </a:cubicBezTo>
                  <a:cubicBezTo>
                    <a:pt x="6928" y="8020"/>
                    <a:pt x="7084" y="9464"/>
                    <a:pt x="6420" y="11708"/>
                  </a:cubicBezTo>
                  <a:cubicBezTo>
                    <a:pt x="7279" y="10303"/>
                    <a:pt x="7747" y="8645"/>
                    <a:pt x="7747" y="6889"/>
                  </a:cubicBezTo>
                  <a:cubicBezTo>
                    <a:pt x="7747" y="4176"/>
                    <a:pt x="6596" y="1757"/>
                    <a:pt x="4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99;p75">
              <a:extLst>
                <a:ext uri="{FF2B5EF4-FFF2-40B4-BE49-F238E27FC236}">
                  <a16:creationId xmlns:a16="http://schemas.microsoft.com/office/drawing/2014/main" id="{4F3F9C76-7CA6-4AB5-813E-8297966970EC}"/>
                </a:ext>
              </a:extLst>
            </p:cNvPr>
            <p:cNvSpPr/>
            <p:nvPr/>
          </p:nvSpPr>
          <p:spPr>
            <a:xfrm>
              <a:off x="1663941" y="2486358"/>
              <a:ext cx="688885" cy="731094"/>
            </a:xfrm>
            <a:custGeom>
              <a:avLst/>
              <a:gdLst/>
              <a:ahLst/>
              <a:cxnLst/>
              <a:rect l="l" t="t" r="r" b="b"/>
              <a:pathLst>
                <a:path w="7279" h="7725" extrusionOk="0">
                  <a:moveTo>
                    <a:pt x="4341" y="1"/>
                  </a:moveTo>
                  <a:cubicBezTo>
                    <a:pt x="4027" y="1"/>
                    <a:pt x="3675" y="188"/>
                    <a:pt x="3298" y="580"/>
                  </a:cubicBezTo>
                  <a:cubicBezTo>
                    <a:pt x="2303" y="1594"/>
                    <a:pt x="1913" y="599"/>
                    <a:pt x="1054" y="1887"/>
                  </a:cubicBezTo>
                  <a:cubicBezTo>
                    <a:pt x="215" y="3175"/>
                    <a:pt x="1" y="3546"/>
                    <a:pt x="1054" y="4033"/>
                  </a:cubicBezTo>
                  <a:cubicBezTo>
                    <a:pt x="2108" y="4521"/>
                    <a:pt x="3493" y="4424"/>
                    <a:pt x="3142" y="5711"/>
                  </a:cubicBezTo>
                  <a:cubicBezTo>
                    <a:pt x="2899" y="6671"/>
                    <a:pt x="2781" y="7724"/>
                    <a:pt x="3306" y="7724"/>
                  </a:cubicBezTo>
                  <a:cubicBezTo>
                    <a:pt x="3497" y="7724"/>
                    <a:pt x="3772" y="7585"/>
                    <a:pt x="4157" y="7253"/>
                  </a:cubicBezTo>
                  <a:cubicBezTo>
                    <a:pt x="5581" y="6004"/>
                    <a:pt x="7278" y="5672"/>
                    <a:pt x="6635" y="3838"/>
                  </a:cubicBezTo>
                  <a:cubicBezTo>
                    <a:pt x="5971" y="2024"/>
                    <a:pt x="5542" y="1438"/>
                    <a:pt x="5542" y="1438"/>
                  </a:cubicBezTo>
                  <a:cubicBezTo>
                    <a:pt x="5275" y="505"/>
                    <a:pt x="4858" y="1"/>
                    <a:pt x="4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00;p75">
              <a:extLst>
                <a:ext uri="{FF2B5EF4-FFF2-40B4-BE49-F238E27FC236}">
                  <a16:creationId xmlns:a16="http://schemas.microsoft.com/office/drawing/2014/main" id="{344F4236-FAB3-4557-AFC9-FC81EED651BB}"/>
                </a:ext>
              </a:extLst>
            </p:cNvPr>
            <p:cNvSpPr/>
            <p:nvPr/>
          </p:nvSpPr>
          <p:spPr>
            <a:xfrm>
              <a:off x="2209810" y="3011310"/>
              <a:ext cx="259219" cy="258556"/>
            </a:xfrm>
            <a:custGeom>
              <a:avLst/>
              <a:gdLst/>
              <a:ahLst/>
              <a:cxnLst/>
              <a:rect l="l" t="t" r="r" b="b"/>
              <a:pathLst>
                <a:path w="2739" h="2732" extrusionOk="0">
                  <a:moveTo>
                    <a:pt x="2476" y="0"/>
                  </a:moveTo>
                  <a:cubicBezTo>
                    <a:pt x="2278" y="0"/>
                    <a:pt x="1972" y="237"/>
                    <a:pt x="1784" y="613"/>
                  </a:cubicBezTo>
                  <a:cubicBezTo>
                    <a:pt x="1452" y="1316"/>
                    <a:pt x="964" y="1706"/>
                    <a:pt x="964" y="1706"/>
                  </a:cubicBezTo>
                  <a:cubicBezTo>
                    <a:pt x="332" y="2193"/>
                    <a:pt x="1" y="2731"/>
                    <a:pt x="512" y="2731"/>
                  </a:cubicBezTo>
                  <a:cubicBezTo>
                    <a:pt x="553" y="2731"/>
                    <a:pt x="600" y="2728"/>
                    <a:pt x="652" y="2720"/>
                  </a:cubicBezTo>
                  <a:cubicBezTo>
                    <a:pt x="1374" y="2584"/>
                    <a:pt x="2310" y="1491"/>
                    <a:pt x="2603" y="594"/>
                  </a:cubicBezTo>
                  <a:cubicBezTo>
                    <a:pt x="2739" y="177"/>
                    <a:pt x="2648" y="0"/>
                    <a:pt x="2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01;p75">
              <a:extLst>
                <a:ext uri="{FF2B5EF4-FFF2-40B4-BE49-F238E27FC236}">
                  <a16:creationId xmlns:a16="http://schemas.microsoft.com/office/drawing/2014/main" id="{EAF53458-0CE6-4D3B-B05C-630E81D9FA9F}"/>
                </a:ext>
              </a:extLst>
            </p:cNvPr>
            <p:cNvSpPr/>
            <p:nvPr/>
          </p:nvSpPr>
          <p:spPr>
            <a:xfrm>
              <a:off x="1628830" y="1682511"/>
              <a:ext cx="543044" cy="191362"/>
            </a:xfrm>
            <a:custGeom>
              <a:avLst/>
              <a:gdLst/>
              <a:ahLst/>
              <a:cxnLst/>
              <a:rect l="l" t="t" r="r" b="b"/>
              <a:pathLst>
                <a:path w="5738" h="2022" extrusionOk="0">
                  <a:moveTo>
                    <a:pt x="2693" y="1"/>
                  </a:moveTo>
                  <a:cubicBezTo>
                    <a:pt x="1757" y="1"/>
                    <a:pt x="859" y="137"/>
                    <a:pt x="1" y="391"/>
                  </a:cubicBezTo>
                  <a:cubicBezTo>
                    <a:pt x="196" y="567"/>
                    <a:pt x="450" y="703"/>
                    <a:pt x="664" y="820"/>
                  </a:cubicBezTo>
                  <a:cubicBezTo>
                    <a:pt x="1351" y="1190"/>
                    <a:pt x="1020" y="2022"/>
                    <a:pt x="1682" y="2022"/>
                  </a:cubicBezTo>
                  <a:cubicBezTo>
                    <a:pt x="1753" y="2022"/>
                    <a:pt x="1836" y="2012"/>
                    <a:pt x="1933" y="1991"/>
                  </a:cubicBezTo>
                  <a:cubicBezTo>
                    <a:pt x="2624" y="1842"/>
                    <a:pt x="2816" y="1711"/>
                    <a:pt x="3204" y="1711"/>
                  </a:cubicBezTo>
                  <a:cubicBezTo>
                    <a:pt x="3373" y="1711"/>
                    <a:pt x="3580" y="1737"/>
                    <a:pt x="3884" y="1796"/>
                  </a:cubicBezTo>
                  <a:cubicBezTo>
                    <a:pt x="3993" y="1817"/>
                    <a:pt x="4094" y="1826"/>
                    <a:pt x="4188" y="1826"/>
                  </a:cubicBezTo>
                  <a:cubicBezTo>
                    <a:pt x="4979" y="1826"/>
                    <a:pt x="5249" y="1134"/>
                    <a:pt x="5737" y="489"/>
                  </a:cubicBezTo>
                  <a:cubicBezTo>
                    <a:pt x="4781" y="176"/>
                    <a:pt x="3767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02;p75">
              <a:extLst>
                <a:ext uri="{FF2B5EF4-FFF2-40B4-BE49-F238E27FC236}">
                  <a16:creationId xmlns:a16="http://schemas.microsoft.com/office/drawing/2014/main" id="{254A8A3A-DBDE-4911-95F0-1DEE4825D4EC}"/>
                </a:ext>
              </a:extLst>
            </p:cNvPr>
            <p:cNvSpPr/>
            <p:nvPr/>
          </p:nvSpPr>
          <p:spPr>
            <a:xfrm>
              <a:off x="1571575" y="3269859"/>
              <a:ext cx="358402" cy="189185"/>
            </a:xfrm>
            <a:custGeom>
              <a:avLst/>
              <a:gdLst/>
              <a:ahLst/>
              <a:cxnLst/>
              <a:rect l="l" t="t" r="r" b="b"/>
              <a:pathLst>
                <a:path w="3787" h="1999" extrusionOk="0">
                  <a:moveTo>
                    <a:pt x="2394" y="0"/>
                  </a:moveTo>
                  <a:cubicBezTo>
                    <a:pt x="2150" y="0"/>
                    <a:pt x="1928" y="202"/>
                    <a:pt x="1757" y="535"/>
                  </a:cubicBezTo>
                  <a:cubicBezTo>
                    <a:pt x="1573" y="884"/>
                    <a:pt x="1415" y="982"/>
                    <a:pt x="1249" y="982"/>
                  </a:cubicBezTo>
                  <a:cubicBezTo>
                    <a:pt x="1062" y="982"/>
                    <a:pt x="864" y="858"/>
                    <a:pt x="606" y="827"/>
                  </a:cubicBezTo>
                  <a:cubicBezTo>
                    <a:pt x="598" y="827"/>
                    <a:pt x="590" y="827"/>
                    <a:pt x="582" y="827"/>
                  </a:cubicBezTo>
                  <a:cubicBezTo>
                    <a:pt x="341" y="827"/>
                    <a:pt x="171" y="1110"/>
                    <a:pt x="1" y="1393"/>
                  </a:cubicBezTo>
                  <a:cubicBezTo>
                    <a:pt x="1055" y="1784"/>
                    <a:pt x="2167" y="1998"/>
                    <a:pt x="3377" y="1998"/>
                  </a:cubicBezTo>
                  <a:lnTo>
                    <a:pt x="3786" y="1998"/>
                  </a:lnTo>
                  <a:cubicBezTo>
                    <a:pt x="3669" y="1842"/>
                    <a:pt x="3533" y="1569"/>
                    <a:pt x="3377" y="1159"/>
                  </a:cubicBezTo>
                  <a:cubicBezTo>
                    <a:pt x="3058" y="335"/>
                    <a:pt x="2709" y="0"/>
                    <a:pt x="2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2703;p75">
            <a:extLst>
              <a:ext uri="{FF2B5EF4-FFF2-40B4-BE49-F238E27FC236}">
                <a16:creationId xmlns:a16="http://schemas.microsoft.com/office/drawing/2014/main" id="{0C672CD3-04C4-4B04-9D8D-DE996D6CECE9}"/>
              </a:ext>
            </a:extLst>
          </p:cNvPr>
          <p:cNvGrpSpPr/>
          <p:nvPr/>
        </p:nvGrpSpPr>
        <p:grpSpPr>
          <a:xfrm rot="-5400000">
            <a:off x="7155918" y="2050871"/>
            <a:ext cx="1541785" cy="1148432"/>
            <a:chOff x="196150" y="293700"/>
            <a:chExt cx="673975" cy="502025"/>
          </a:xfrm>
        </p:grpSpPr>
        <p:sp>
          <p:nvSpPr>
            <p:cNvPr id="42" name="Google Shape;2704;p75">
              <a:extLst>
                <a:ext uri="{FF2B5EF4-FFF2-40B4-BE49-F238E27FC236}">
                  <a16:creationId xmlns:a16="http://schemas.microsoft.com/office/drawing/2014/main" id="{2305A3AA-3E01-4EC1-9AFE-1214A4E7C897}"/>
                </a:ext>
              </a:extLst>
            </p:cNvPr>
            <p:cNvSpPr/>
            <p:nvPr/>
          </p:nvSpPr>
          <p:spPr>
            <a:xfrm>
              <a:off x="212350" y="316275"/>
              <a:ext cx="507625" cy="424000"/>
            </a:xfrm>
            <a:custGeom>
              <a:avLst/>
              <a:gdLst/>
              <a:ahLst/>
              <a:cxnLst/>
              <a:rect l="l" t="t" r="r" b="b"/>
              <a:pathLst>
                <a:path w="20305" h="16960" extrusionOk="0">
                  <a:moveTo>
                    <a:pt x="12908" y="0"/>
                  </a:moveTo>
                  <a:cubicBezTo>
                    <a:pt x="12602" y="0"/>
                    <a:pt x="12292" y="33"/>
                    <a:pt x="11983" y="60"/>
                  </a:cubicBezTo>
                  <a:cubicBezTo>
                    <a:pt x="10344" y="227"/>
                    <a:pt x="8646" y="404"/>
                    <a:pt x="7095" y="1189"/>
                  </a:cubicBezTo>
                  <a:cubicBezTo>
                    <a:pt x="6732" y="1375"/>
                    <a:pt x="6389" y="1581"/>
                    <a:pt x="6026" y="1699"/>
                  </a:cubicBezTo>
                  <a:cubicBezTo>
                    <a:pt x="5780" y="1787"/>
                    <a:pt x="5525" y="1837"/>
                    <a:pt x="5260" y="1935"/>
                  </a:cubicBezTo>
                  <a:cubicBezTo>
                    <a:pt x="5005" y="2033"/>
                    <a:pt x="4770" y="2190"/>
                    <a:pt x="4544" y="2357"/>
                  </a:cubicBezTo>
                  <a:cubicBezTo>
                    <a:pt x="3464" y="3073"/>
                    <a:pt x="2365" y="3789"/>
                    <a:pt x="1325" y="4575"/>
                  </a:cubicBezTo>
                  <a:cubicBezTo>
                    <a:pt x="844" y="4938"/>
                    <a:pt x="442" y="5428"/>
                    <a:pt x="226" y="5958"/>
                  </a:cubicBezTo>
                  <a:cubicBezTo>
                    <a:pt x="0" y="6478"/>
                    <a:pt x="304" y="6626"/>
                    <a:pt x="344" y="7087"/>
                  </a:cubicBezTo>
                  <a:cubicBezTo>
                    <a:pt x="354" y="7273"/>
                    <a:pt x="246" y="7470"/>
                    <a:pt x="295" y="7636"/>
                  </a:cubicBezTo>
                  <a:cubicBezTo>
                    <a:pt x="324" y="7725"/>
                    <a:pt x="373" y="7803"/>
                    <a:pt x="403" y="7882"/>
                  </a:cubicBezTo>
                  <a:cubicBezTo>
                    <a:pt x="491" y="8127"/>
                    <a:pt x="334" y="8461"/>
                    <a:pt x="422" y="8706"/>
                  </a:cubicBezTo>
                  <a:cubicBezTo>
                    <a:pt x="556" y="9069"/>
                    <a:pt x="989" y="9215"/>
                    <a:pt x="1422" y="9215"/>
                  </a:cubicBezTo>
                  <a:cubicBezTo>
                    <a:pt x="1622" y="9215"/>
                    <a:pt x="1822" y="9184"/>
                    <a:pt x="1992" y="9128"/>
                  </a:cubicBezTo>
                  <a:cubicBezTo>
                    <a:pt x="2355" y="9000"/>
                    <a:pt x="2699" y="8794"/>
                    <a:pt x="3033" y="8588"/>
                  </a:cubicBezTo>
                  <a:cubicBezTo>
                    <a:pt x="3268" y="8441"/>
                    <a:pt x="3514" y="8294"/>
                    <a:pt x="3720" y="8107"/>
                  </a:cubicBezTo>
                  <a:cubicBezTo>
                    <a:pt x="4083" y="7754"/>
                    <a:pt x="4299" y="7283"/>
                    <a:pt x="4603" y="6881"/>
                  </a:cubicBezTo>
                  <a:cubicBezTo>
                    <a:pt x="4956" y="6429"/>
                    <a:pt x="5457" y="6056"/>
                    <a:pt x="5996" y="5860"/>
                  </a:cubicBezTo>
                  <a:cubicBezTo>
                    <a:pt x="6320" y="5742"/>
                    <a:pt x="6664" y="5693"/>
                    <a:pt x="6978" y="5556"/>
                  </a:cubicBezTo>
                  <a:cubicBezTo>
                    <a:pt x="7704" y="5262"/>
                    <a:pt x="8303" y="4624"/>
                    <a:pt x="9039" y="4427"/>
                  </a:cubicBezTo>
                  <a:cubicBezTo>
                    <a:pt x="9239" y="4372"/>
                    <a:pt x="9438" y="4350"/>
                    <a:pt x="9633" y="4350"/>
                  </a:cubicBezTo>
                  <a:cubicBezTo>
                    <a:pt x="9888" y="4350"/>
                    <a:pt x="10139" y="4387"/>
                    <a:pt x="10383" y="4437"/>
                  </a:cubicBezTo>
                  <a:cubicBezTo>
                    <a:pt x="10991" y="4545"/>
                    <a:pt x="11580" y="4683"/>
                    <a:pt x="12159" y="4859"/>
                  </a:cubicBezTo>
                  <a:cubicBezTo>
                    <a:pt x="12503" y="4957"/>
                    <a:pt x="12846" y="5085"/>
                    <a:pt x="13043" y="5350"/>
                  </a:cubicBezTo>
                  <a:cubicBezTo>
                    <a:pt x="13209" y="5566"/>
                    <a:pt x="13258" y="5870"/>
                    <a:pt x="13337" y="6155"/>
                  </a:cubicBezTo>
                  <a:cubicBezTo>
                    <a:pt x="13494" y="6734"/>
                    <a:pt x="13788" y="7244"/>
                    <a:pt x="14014" y="7784"/>
                  </a:cubicBezTo>
                  <a:cubicBezTo>
                    <a:pt x="14240" y="8323"/>
                    <a:pt x="14407" y="8932"/>
                    <a:pt x="14289" y="9570"/>
                  </a:cubicBezTo>
                  <a:cubicBezTo>
                    <a:pt x="14259" y="9746"/>
                    <a:pt x="14191" y="9943"/>
                    <a:pt x="14073" y="10109"/>
                  </a:cubicBezTo>
                  <a:cubicBezTo>
                    <a:pt x="13965" y="10237"/>
                    <a:pt x="13818" y="10355"/>
                    <a:pt x="13680" y="10463"/>
                  </a:cubicBezTo>
                  <a:cubicBezTo>
                    <a:pt x="13278" y="10777"/>
                    <a:pt x="12895" y="11120"/>
                    <a:pt x="12454" y="11415"/>
                  </a:cubicBezTo>
                  <a:cubicBezTo>
                    <a:pt x="12022" y="11699"/>
                    <a:pt x="11531" y="11925"/>
                    <a:pt x="11050" y="11935"/>
                  </a:cubicBezTo>
                  <a:cubicBezTo>
                    <a:pt x="10825" y="11935"/>
                    <a:pt x="10599" y="11896"/>
                    <a:pt x="10383" y="11846"/>
                  </a:cubicBezTo>
                  <a:cubicBezTo>
                    <a:pt x="9824" y="11729"/>
                    <a:pt x="9274" y="11591"/>
                    <a:pt x="8823" y="11307"/>
                  </a:cubicBezTo>
                  <a:cubicBezTo>
                    <a:pt x="8371" y="11022"/>
                    <a:pt x="8008" y="10571"/>
                    <a:pt x="7979" y="10021"/>
                  </a:cubicBezTo>
                  <a:cubicBezTo>
                    <a:pt x="7959" y="9923"/>
                    <a:pt x="7979" y="9815"/>
                    <a:pt x="8028" y="9697"/>
                  </a:cubicBezTo>
                  <a:cubicBezTo>
                    <a:pt x="8077" y="9589"/>
                    <a:pt x="8185" y="9501"/>
                    <a:pt x="8283" y="9422"/>
                  </a:cubicBezTo>
                  <a:cubicBezTo>
                    <a:pt x="8479" y="9246"/>
                    <a:pt x="8685" y="9079"/>
                    <a:pt x="8882" y="8902"/>
                  </a:cubicBezTo>
                  <a:cubicBezTo>
                    <a:pt x="9066" y="8745"/>
                    <a:pt x="9357" y="8584"/>
                    <a:pt x="9551" y="8584"/>
                  </a:cubicBezTo>
                  <a:cubicBezTo>
                    <a:pt x="9707" y="8584"/>
                    <a:pt x="9800" y="8688"/>
                    <a:pt x="9726" y="8981"/>
                  </a:cubicBezTo>
                  <a:cubicBezTo>
                    <a:pt x="9696" y="9099"/>
                    <a:pt x="9647" y="9236"/>
                    <a:pt x="9667" y="9354"/>
                  </a:cubicBezTo>
                  <a:cubicBezTo>
                    <a:pt x="9676" y="9452"/>
                    <a:pt x="9745" y="9540"/>
                    <a:pt x="9775" y="9629"/>
                  </a:cubicBezTo>
                  <a:cubicBezTo>
                    <a:pt x="9892" y="9894"/>
                    <a:pt x="9863" y="10276"/>
                    <a:pt x="10118" y="10433"/>
                  </a:cubicBezTo>
                  <a:cubicBezTo>
                    <a:pt x="10206" y="10482"/>
                    <a:pt x="10305" y="10512"/>
                    <a:pt x="10403" y="10512"/>
                  </a:cubicBezTo>
                  <a:cubicBezTo>
                    <a:pt x="10453" y="10516"/>
                    <a:pt x="10503" y="10518"/>
                    <a:pt x="10554" y="10518"/>
                  </a:cubicBezTo>
                  <a:cubicBezTo>
                    <a:pt x="11067" y="10518"/>
                    <a:pt x="11632" y="10299"/>
                    <a:pt x="12051" y="9933"/>
                  </a:cubicBezTo>
                  <a:cubicBezTo>
                    <a:pt x="12199" y="9815"/>
                    <a:pt x="12316" y="9668"/>
                    <a:pt x="12375" y="9491"/>
                  </a:cubicBezTo>
                  <a:cubicBezTo>
                    <a:pt x="12444" y="9344"/>
                    <a:pt x="12454" y="9197"/>
                    <a:pt x="12464" y="9050"/>
                  </a:cubicBezTo>
                  <a:cubicBezTo>
                    <a:pt x="12503" y="8461"/>
                    <a:pt x="12552" y="7882"/>
                    <a:pt x="12591" y="7293"/>
                  </a:cubicBezTo>
                  <a:cubicBezTo>
                    <a:pt x="12601" y="7126"/>
                    <a:pt x="12611" y="6940"/>
                    <a:pt x="12562" y="6792"/>
                  </a:cubicBezTo>
                  <a:cubicBezTo>
                    <a:pt x="12513" y="6635"/>
                    <a:pt x="12405" y="6508"/>
                    <a:pt x="12277" y="6400"/>
                  </a:cubicBezTo>
                  <a:cubicBezTo>
                    <a:pt x="12032" y="6155"/>
                    <a:pt x="11737" y="5958"/>
                    <a:pt x="11384" y="5860"/>
                  </a:cubicBezTo>
                  <a:cubicBezTo>
                    <a:pt x="11198" y="5811"/>
                    <a:pt x="11001" y="5801"/>
                    <a:pt x="10825" y="5762"/>
                  </a:cubicBezTo>
                  <a:cubicBezTo>
                    <a:pt x="10462" y="5703"/>
                    <a:pt x="10118" y="5576"/>
                    <a:pt x="9765" y="5526"/>
                  </a:cubicBezTo>
                  <a:cubicBezTo>
                    <a:pt x="9637" y="5509"/>
                    <a:pt x="9513" y="5501"/>
                    <a:pt x="9390" y="5501"/>
                  </a:cubicBezTo>
                  <a:cubicBezTo>
                    <a:pt x="8755" y="5501"/>
                    <a:pt x="8170" y="5720"/>
                    <a:pt x="7537" y="6007"/>
                  </a:cubicBezTo>
                  <a:cubicBezTo>
                    <a:pt x="6723" y="6380"/>
                    <a:pt x="5977" y="6694"/>
                    <a:pt x="5280" y="7283"/>
                  </a:cubicBezTo>
                  <a:cubicBezTo>
                    <a:pt x="4907" y="7587"/>
                    <a:pt x="4613" y="7931"/>
                    <a:pt x="4318" y="8294"/>
                  </a:cubicBezTo>
                  <a:cubicBezTo>
                    <a:pt x="4083" y="8569"/>
                    <a:pt x="3818" y="8814"/>
                    <a:pt x="3729" y="9158"/>
                  </a:cubicBezTo>
                  <a:cubicBezTo>
                    <a:pt x="3690" y="9344"/>
                    <a:pt x="3690" y="9530"/>
                    <a:pt x="3680" y="9717"/>
                  </a:cubicBezTo>
                  <a:cubicBezTo>
                    <a:pt x="3661" y="10031"/>
                    <a:pt x="3563" y="10335"/>
                    <a:pt x="3484" y="10659"/>
                  </a:cubicBezTo>
                  <a:cubicBezTo>
                    <a:pt x="3082" y="12386"/>
                    <a:pt x="3641" y="14123"/>
                    <a:pt x="4858" y="15183"/>
                  </a:cubicBezTo>
                  <a:cubicBezTo>
                    <a:pt x="5113" y="15409"/>
                    <a:pt x="5398" y="15605"/>
                    <a:pt x="5722" y="15762"/>
                  </a:cubicBezTo>
                  <a:cubicBezTo>
                    <a:pt x="6281" y="16047"/>
                    <a:pt x="6909" y="16213"/>
                    <a:pt x="7498" y="16449"/>
                  </a:cubicBezTo>
                  <a:cubicBezTo>
                    <a:pt x="7930" y="16606"/>
                    <a:pt x="8332" y="16822"/>
                    <a:pt x="8793" y="16900"/>
                  </a:cubicBezTo>
                  <a:cubicBezTo>
                    <a:pt x="9013" y="16942"/>
                    <a:pt x="9240" y="16959"/>
                    <a:pt x="9470" y="16959"/>
                  </a:cubicBezTo>
                  <a:cubicBezTo>
                    <a:pt x="10064" y="16959"/>
                    <a:pt x="10685" y="16844"/>
                    <a:pt x="11286" y="16724"/>
                  </a:cubicBezTo>
                  <a:cubicBezTo>
                    <a:pt x="11816" y="16606"/>
                    <a:pt x="12346" y="16508"/>
                    <a:pt x="12856" y="16312"/>
                  </a:cubicBezTo>
                  <a:cubicBezTo>
                    <a:pt x="13474" y="16086"/>
                    <a:pt x="14043" y="15742"/>
                    <a:pt x="14662" y="15477"/>
                  </a:cubicBezTo>
                  <a:cubicBezTo>
                    <a:pt x="15663" y="15065"/>
                    <a:pt x="16791" y="14889"/>
                    <a:pt x="17616" y="14153"/>
                  </a:cubicBezTo>
                  <a:cubicBezTo>
                    <a:pt x="17910" y="13897"/>
                    <a:pt x="18136" y="13574"/>
                    <a:pt x="18352" y="13260"/>
                  </a:cubicBezTo>
                  <a:cubicBezTo>
                    <a:pt x="18783" y="12632"/>
                    <a:pt x="19147" y="11974"/>
                    <a:pt x="19470" y="11307"/>
                  </a:cubicBezTo>
                  <a:cubicBezTo>
                    <a:pt x="19951" y="10316"/>
                    <a:pt x="20305" y="9256"/>
                    <a:pt x="20295" y="8245"/>
                  </a:cubicBezTo>
                  <a:cubicBezTo>
                    <a:pt x="20295" y="7411"/>
                    <a:pt x="20059" y="6635"/>
                    <a:pt x="19824" y="5870"/>
                  </a:cubicBezTo>
                  <a:cubicBezTo>
                    <a:pt x="19667" y="5360"/>
                    <a:pt x="19510" y="4840"/>
                    <a:pt x="19362" y="4329"/>
                  </a:cubicBezTo>
                  <a:cubicBezTo>
                    <a:pt x="19284" y="4084"/>
                    <a:pt x="19215" y="3839"/>
                    <a:pt x="19078" y="3613"/>
                  </a:cubicBezTo>
                  <a:cubicBezTo>
                    <a:pt x="18734" y="3024"/>
                    <a:pt x="18057" y="2720"/>
                    <a:pt x="17518" y="2288"/>
                  </a:cubicBezTo>
                  <a:cubicBezTo>
                    <a:pt x="16988" y="1886"/>
                    <a:pt x="16575" y="1375"/>
                    <a:pt x="16026" y="1002"/>
                  </a:cubicBezTo>
                  <a:cubicBezTo>
                    <a:pt x="15516" y="669"/>
                    <a:pt x="14917" y="472"/>
                    <a:pt x="14328" y="276"/>
                  </a:cubicBezTo>
                  <a:cubicBezTo>
                    <a:pt x="13994" y="168"/>
                    <a:pt x="13671" y="60"/>
                    <a:pt x="13298" y="21"/>
                  </a:cubicBezTo>
                  <a:cubicBezTo>
                    <a:pt x="13168" y="6"/>
                    <a:pt x="13038" y="0"/>
                    <a:pt x="12908" y="0"/>
                  </a:cubicBez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05;p75">
              <a:extLst>
                <a:ext uri="{FF2B5EF4-FFF2-40B4-BE49-F238E27FC236}">
                  <a16:creationId xmlns:a16="http://schemas.microsoft.com/office/drawing/2014/main" id="{588A43A2-4722-46D9-9A89-8B75AAC06297}"/>
                </a:ext>
              </a:extLst>
            </p:cNvPr>
            <p:cNvSpPr/>
            <p:nvPr/>
          </p:nvSpPr>
          <p:spPr>
            <a:xfrm>
              <a:off x="454250" y="698100"/>
              <a:ext cx="217650" cy="97625"/>
            </a:xfrm>
            <a:custGeom>
              <a:avLst/>
              <a:gdLst/>
              <a:ahLst/>
              <a:cxnLst/>
              <a:rect l="l" t="t" r="r" b="b"/>
              <a:pathLst>
                <a:path w="8706" h="3905" extrusionOk="0">
                  <a:moveTo>
                    <a:pt x="8297" y="0"/>
                  </a:moveTo>
                  <a:cubicBezTo>
                    <a:pt x="7884" y="0"/>
                    <a:pt x="7379" y="211"/>
                    <a:pt x="7056" y="254"/>
                  </a:cubicBezTo>
                  <a:cubicBezTo>
                    <a:pt x="6615" y="312"/>
                    <a:pt x="6212" y="283"/>
                    <a:pt x="5810" y="479"/>
                  </a:cubicBezTo>
                  <a:cubicBezTo>
                    <a:pt x="5437" y="646"/>
                    <a:pt x="5123" y="960"/>
                    <a:pt x="4750" y="1205"/>
                  </a:cubicBezTo>
                  <a:cubicBezTo>
                    <a:pt x="3975" y="1716"/>
                    <a:pt x="3033" y="1941"/>
                    <a:pt x="2101" y="1951"/>
                  </a:cubicBezTo>
                  <a:cubicBezTo>
                    <a:pt x="1492" y="1961"/>
                    <a:pt x="776" y="1941"/>
                    <a:pt x="383" y="2403"/>
                  </a:cubicBezTo>
                  <a:cubicBezTo>
                    <a:pt x="0" y="2874"/>
                    <a:pt x="246" y="3688"/>
                    <a:pt x="825" y="3865"/>
                  </a:cubicBezTo>
                  <a:cubicBezTo>
                    <a:pt x="921" y="3892"/>
                    <a:pt x="1019" y="3904"/>
                    <a:pt x="1117" y="3904"/>
                  </a:cubicBezTo>
                  <a:cubicBezTo>
                    <a:pt x="1372" y="3904"/>
                    <a:pt x="1629" y="3824"/>
                    <a:pt x="1855" y="3718"/>
                  </a:cubicBezTo>
                  <a:cubicBezTo>
                    <a:pt x="2179" y="3571"/>
                    <a:pt x="2483" y="3364"/>
                    <a:pt x="2817" y="3247"/>
                  </a:cubicBezTo>
                  <a:cubicBezTo>
                    <a:pt x="3084" y="3160"/>
                    <a:pt x="3363" y="3134"/>
                    <a:pt x="3648" y="3134"/>
                  </a:cubicBezTo>
                  <a:cubicBezTo>
                    <a:pt x="4094" y="3134"/>
                    <a:pt x="4552" y="3198"/>
                    <a:pt x="4995" y="3198"/>
                  </a:cubicBezTo>
                  <a:cubicBezTo>
                    <a:pt x="5332" y="3198"/>
                    <a:pt x="5660" y="3161"/>
                    <a:pt x="5967" y="3031"/>
                  </a:cubicBezTo>
                  <a:cubicBezTo>
                    <a:pt x="6311" y="2884"/>
                    <a:pt x="6595" y="2619"/>
                    <a:pt x="6850" y="2354"/>
                  </a:cubicBezTo>
                  <a:cubicBezTo>
                    <a:pt x="7243" y="1922"/>
                    <a:pt x="7527" y="1461"/>
                    <a:pt x="7783" y="940"/>
                  </a:cubicBezTo>
                  <a:cubicBezTo>
                    <a:pt x="7920" y="685"/>
                    <a:pt x="8018" y="479"/>
                    <a:pt x="8263" y="332"/>
                  </a:cubicBezTo>
                  <a:cubicBezTo>
                    <a:pt x="8401" y="244"/>
                    <a:pt x="8587" y="234"/>
                    <a:pt x="8705" y="106"/>
                  </a:cubicBezTo>
                  <a:cubicBezTo>
                    <a:pt x="8591" y="29"/>
                    <a:pt x="8450" y="0"/>
                    <a:pt x="8297" y="0"/>
                  </a:cubicBez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06;p75">
              <a:extLst>
                <a:ext uri="{FF2B5EF4-FFF2-40B4-BE49-F238E27FC236}">
                  <a16:creationId xmlns:a16="http://schemas.microsoft.com/office/drawing/2014/main" id="{33F1ADD1-3239-4B02-96F2-A376F96BF055}"/>
                </a:ext>
              </a:extLst>
            </p:cNvPr>
            <p:cNvSpPr/>
            <p:nvPr/>
          </p:nvSpPr>
          <p:spPr>
            <a:xfrm>
              <a:off x="196150" y="576650"/>
              <a:ext cx="81225" cy="118325"/>
            </a:xfrm>
            <a:custGeom>
              <a:avLst/>
              <a:gdLst/>
              <a:ahLst/>
              <a:cxnLst/>
              <a:rect l="l" t="t" r="r" b="b"/>
              <a:pathLst>
                <a:path w="3249" h="4733" extrusionOk="0">
                  <a:moveTo>
                    <a:pt x="912" y="1"/>
                  </a:moveTo>
                  <a:cubicBezTo>
                    <a:pt x="850" y="1"/>
                    <a:pt x="786" y="12"/>
                    <a:pt x="717" y="38"/>
                  </a:cubicBezTo>
                  <a:cubicBezTo>
                    <a:pt x="472" y="126"/>
                    <a:pt x="1" y="617"/>
                    <a:pt x="20" y="882"/>
                  </a:cubicBezTo>
                  <a:cubicBezTo>
                    <a:pt x="20" y="970"/>
                    <a:pt x="79" y="1039"/>
                    <a:pt x="148" y="1108"/>
                  </a:cubicBezTo>
                  <a:cubicBezTo>
                    <a:pt x="315" y="1304"/>
                    <a:pt x="501" y="1510"/>
                    <a:pt x="678" y="1706"/>
                  </a:cubicBezTo>
                  <a:cubicBezTo>
                    <a:pt x="795" y="1824"/>
                    <a:pt x="903" y="1971"/>
                    <a:pt x="923" y="2148"/>
                  </a:cubicBezTo>
                  <a:cubicBezTo>
                    <a:pt x="933" y="2364"/>
                    <a:pt x="756" y="2550"/>
                    <a:pt x="707" y="2756"/>
                  </a:cubicBezTo>
                  <a:cubicBezTo>
                    <a:pt x="638" y="3080"/>
                    <a:pt x="874" y="3375"/>
                    <a:pt x="1090" y="3620"/>
                  </a:cubicBezTo>
                  <a:cubicBezTo>
                    <a:pt x="1522" y="4071"/>
                    <a:pt x="2003" y="4503"/>
                    <a:pt x="2601" y="4690"/>
                  </a:cubicBezTo>
                  <a:cubicBezTo>
                    <a:pt x="2677" y="4716"/>
                    <a:pt x="2759" y="4733"/>
                    <a:pt x="2839" y="4733"/>
                  </a:cubicBezTo>
                  <a:cubicBezTo>
                    <a:pt x="2934" y="4733"/>
                    <a:pt x="3027" y="4709"/>
                    <a:pt x="3102" y="4650"/>
                  </a:cubicBezTo>
                  <a:cubicBezTo>
                    <a:pt x="3229" y="4542"/>
                    <a:pt x="3249" y="4356"/>
                    <a:pt x="3200" y="4199"/>
                  </a:cubicBezTo>
                  <a:cubicBezTo>
                    <a:pt x="3151" y="4032"/>
                    <a:pt x="3053" y="3904"/>
                    <a:pt x="2984" y="3757"/>
                  </a:cubicBezTo>
                  <a:cubicBezTo>
                    <a:pt x="2739" y="3276"/>
                    <a:pt x="2758" y="2707"/>
                    <a:pt x="2640" y="2187"/>
                  </a:cubicBezTo>
                  <a:cubicBezTo>
                    <a:pt x="2464" y="1422"/>
                    <a:pt x="1983" y="695"/>
                    <a:pt x="1384" y="224"/>
                  </a:cubicBezTo>
                  <a:cubicBezTo>
                    <a:pt x="1232" y="94"/>
                    <a:pt x="1085" y="1"/>
                    <a:pt x="912" y="1"/>
                  </a:cubicBez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07;p75">
              <a:extLst>
                <a:ext uri="{FF2B5EF4-FFF2-40B4-BE49-F238E27FC236}">
                  <a16:creationId xmlns:a16="http://schemas.microsoft.com/office/drawing/2014/main" id="{8750ABF7-F58E-40AB-B2F1-B026AC51E2E6}"/>
                </a:ext>
              </a:extLst>
            </p:cNvPr>
            <p:cNvSpPr/>
            <p:nvPr/>
          </p:nvSpPr>
          <p:spPr>
            <a:xfrm>
              <a:off x="733700" y="393500"/>
              <a:ext cx="130050" cy="105650"/>
            </a:xfrm>
            <a:custGeom>
              <a:avLst/>
              <a:gdLst/>
              <a:ahLst/>
              <a:cxnLst/>
              <a:rect l="l" t="t" r="r" b="b"/>
              <a:pathLst>
                <a:path w="5202" h="4226" extrusionOk="0">
                  <a:moveTo>
                    <a:pt x="1547" y="0"/>
                  </a:moveTo>
                  <a:cubicBezTo>
                    <a:pt x="1470" y="0"/>
                    <a:pt x="1395" y="10"/>
                    <a:pt x="1325" y="33"/>
                  </a:cubicBezTo>
                  <a:cubicBezTo>
                    <a:pt x="972" y="161"/>
                    <a:pt x="599" y="642"/>
                    <a:pt x="393" y="946"/>
                  </a:cubicBezTo>
                  <a:cubicBezTo>
                    <a:pt x="177" y="1250"/>
                    <a:pt x="0" y="1643"/>
                    <a:pt x="147" y="1986"/>
                  </a:cubicBezTo>
                  <a:cubicBezTo>
                    <a:pt x="196" y="2114"/>
                    <a:pt x="295" y="2222"/>
                    <a:pt x="383" y="2330"/>
                  </a:cubicBezTo>
                  <a:cubicBezTo>
                    <a:pt x="883" y="2918"/>
                    <a:pt x="1413" y="3468"/>
                    <a:pt x="1963" y="3998"/>
                  </a:cubicBezTo>
                  <a:cubicBezTo>
                    <a:pt x="2071" y="4096"/>
                    <a:pt x="2179" y="4194"/>
                    <a:pt x="2326" y="4224"/>
                  </a:cubicBezTo>
                  <a:cubicBezTo>
                    <a:pt x="2339" y="4225"/>
                    <a:pt x="2353" y="4225"/>
                    <a:pt x="2366" y="4225"/>
                  </a:cubicBezTo>
                  <a:cubicBezTo>
                    <a:pt x="2555" y="4225"/>
                    <a:pt x="2720" y="4099"/>
                    <a:pt x="2885" y="3998"/>
                  </a:cubicBezTo>
                  <a:cubicBezTo>
                    <a:pt x="3190" y="3811"/>
                    <a:pt x="3543" y="3703"/>
                    <a:pt x="3896" y="3694"/>
                  </a:cubicBezTo>
                  <a:cubicBezTo>
                    <a:pt x="3933" y="3693"/>
                    <a:pt x="3971" y="3693"/>
                    <a:pt x="4009" y="3693"/>
                  </a:cubicBezTo>
                  <a:cubicBezTo>
                    <a:pt x="4072" y="3693"/>
                    <a:pt x="4136" y="3693"/>
                    <a:pt x="4200" y="3693"/>
                  </a:cubicBezTo>
                  <a:cubicBezTo>
                    <a:pt x="4550" y="3693"/>
                    <a:pt x="4902" y="3672"/>
                    <a:pt x="5084" y="3399"/>
                  </a:cubicBezTo>
                  <a:cubicBezTo>
                    <a:pt x="5201" y="3223"/>
                    <a:pt x="5192" y="2977"/>
                    <a:pt x="5152" y="2771"/>
                  </a:cubicBezTo>
                  <a:cubicBezTo>
                    <a:pt x="5064" y="2231"/>
                    <a:pt x="4868" y="1692"/>
                    <a:pt x="4524" y="1279"/>
                  </a:cubicBezTo>
                  <a:cubicBezTo>
                    <a:pt x="3975" y="612"/>
                    <a:pt x="3121" y="318"/>
                    <a:pt x="2297" y="151"/>
                  </a:cubicBezTo>
                  <a:cubicBezTo>
                    <a:pt x="2072" y="98"/>
                    <a:pt x="1796" y="0"/>
                    <a:pt x="1547" y="0"/>
                  </a:cubicBez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08;p75">
              <a:extLst>
                <a:ext uri="{FF2B5EF4-FFF2-40B4-BE49-F238E27FC236}">
                  <a16:creationId xmlns:a16="http://schemas.microsoft.com/office/drawing/2014/main" id="{7AB9B7CC-3F43-418F-88F4-B2895D2458CE}"/>
                </a:ext>
              </a:extLst>
            </p:cNvPr>
            <p:cNvSpPr/>
            <p:nvPr/>
          </p:nvSpPr>
          <p:spPr>
            <a:xfrm>
              <a:off x="743250" y="513775"/>
              <a:ext cx="51550" cy="57700"/>
            </a:xfrm>
            <a:custGeom>
              <a:avLst/>
              <a:gdLst/>
              <a:ahLst/>
              <a:cxnLst/>
              <a:rect l="l" t="t" r="r" b="b"/>
              <a:pathLst>
                <a:path w="2062" h="2308" extrusionOk="0">
                  <a:moveTo>
                    <a:pt x="606" y="0"/>
                  </a:moveTo>
                  <a:cubicBezTo>
                    <a:pt x="282" y="0"/>
                    <a:pt x="58" y="333"/>
                    <a:pt x="20" y="728"/>
                  </a:cubicBezTo>
                  <a:cubicBezTo>
                    <a:pt x="11" y="885"/>
                    <a:pt x="1" y="1032"/>
                    <a:pt x="20" y="1179"/>
                  </a:cubicBezTo>
                  <a:cubicBezTo>
                    <a:pt x="99" y="1640"/>
                    <a:pt x="501" y="1964"/>
                    <a:pt x="904" y="2200"/>
                  </a:cubicBezTo>
                  <a:cubicBezTo>
                    <a:pt x="992" y="2249"/>
                    <a:pt x="1090" y="2308"/>
                    <a:pt x="1198" y="2308"/>
                  </a:cubicBezTo>
                  <a:cubicBezTo>
                    <a:pt x="1296" y="2308"/>
                    <a:pt x="1375" y="2278"/>
                    <a:pt x="1463" y="2249"/>
                  </a:cubicBezTo>
                  <a:cubicBezTo>
                    <a:pt x="1679" y="2160"/>
                    <a:pt x="1875" y="2033"/>
                    <a:pt x="2062" y="1876"/>
                  </a:cubicBezTo>
                  <a:cubicBezTo>
                    <a:pt x="1885" y="1277"/>
                    <a:pt x="1493" y="472"/>
                    <a:pt x="943" y="109"/>
                  </a:cubicBezTo>
                  <a:cubicBezTo>
                    <a:pt x="822" y="34"/>
                    <a:pt x="709" y="0"/>
                    <a:pt x="606" y="0"/>
                  </a:cubicBez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09;p75">
              <a:extLst>
                <a:ext uri="{FF2B5EF4-FFF2-40B4-BE49-F238E27FC236}">
                  <a16:creationId xmlns:a16="http://schemas.microsoft.com/office/drawing/2014/main" id="{3D599D48-060B-44F6-AFC3-976CB61EEAF1}"/>
                </a:ext>
              </a:extLst>
            </p:cNvPr>
            <p:cNvSpPr/>
            <p:nvPr/>
          </p:nvSpPr>
          <p:spPr>
            <a:xfrm>
              <a:off x="218475" y="293700"/>
              <a:ext cx="507625" cy="423975"/>
            </a:xfrm>
            <a:custGeom>
              <a:avLst/>
              <a:gdLst/>
              <a:ahLst/>
              <a:cxnLst/>
              <a:rect l="l" t="t" r="r" b="b"/>
              <a:pathLst>
                <a:path w="20305" h="16959" extrusionOk="0">
                  <a:moveTo>
                    <a:pt x="12899" y="0"/>
                  </a:moveTo>
                  <a:cubicBezTo>
                    <a:pt x="12596" y="0"/>
                    <a:pt x="12289" y="30"/>
                    <a:pt x="11983" y="51"/>
                  </a:cubicBezTo>
                  <a:cubicBezTo>
                    <a:pt x="10344" y="227"/>
                    <a:pt x="8646" y="394"/>
                    <a:pt x="7096" y="1179"/>
                  </a:cubicBezTo>
                  <a:cubicBezTo>
                    <a:pt x="6733" y="1366"/>
                    <a:pt x="6389" y="1572"/>
                    <a:pt x="6026" y="1699"/>
                  </a:cubicBezTo>
                  <a:cubicBezTo>
                    <a:pt x="5781" y="1788"/>
                    <a:pt x="5526" y="1837"/>
                    <a:pt x="5261" y="1935"/>
                  </a:cubicBezTo>
                  <a:cubicBezTo>
                    <a:pt x="5006" y="2033"/>
                    <a:pt x="4770" y="2190"/>
                    <a:pt x="4544" y="2347"/>
                  </a:cubicBezTo>
                  <a:cubicBezTo>
                    <a:pt x="3465" y="3073"/>
                    <a:pt x="2366" y="3780"/>
                    <a:pt x="1325" y="4565"/>
                  </a:cubicBezTo>
                  <a:cubicBezTo>
                    <a:pt x="845" y="4938"/>
                    <a:pt x="442" y="5428"/>
                    <a:pt x="226" y="5958"/>
                  </a:cubicBezTo>
                  <a:cubicBezTo>
                    <a:pt x="1" y="6469"/>
                    <a:pt x="305" y="6616"/>
                    <a:pt x="344" y="7087"/>
                  </a:cubicBezTo>
                  <a:cubicBezTo>
                    <a:pt x="354" y="7264"/>
                    <a:pt x="246" y="7460"/>
                    <a:pt x="295" y="7637"/>
                  </a:cubicBezTo>
                  <a:cubicBezTo>
                    <a:pt x="324" y="7725"/>
                    <a:pt x="373" y="7794"/>
                    <a:pt x="403" y="7882"/>
                  </a:cubicBezTo>
                  <a:cubicBezTo>
                    <a:pt x="491" y="8127"/>
                    <a:pt x="334" y="8461"/>
                    <a:pt x="423" y="8706"/>
                  </a:cubicBezTo>
                  <a:cubicBezTo>
                    <a:pt x="556" y="9061"/>
                    <a:pt x="987" y="9210"/>
                    <a:pt x="1418" y="9210"/>
                  </a:cubicBezTo>
                  <a:cubicBezTo>
                    <a:pt x="1620" y="9210"/>
                    <a:pt x="1821" y="9178"/>
                    <a:pt x="1993" y="9118"/>
                  </a:cubicBezTo>
                  <a:cubicBezTo>
                    <a:pt x="2356" y="9001"/>
                    <a:pt x="2699" y="8785"/>
                    <a:pt x="3033" y="8579"/>
                  </a:cubicBezTo>
                  <a:cubicBezTo>
                    <a:pt x="3269" y="8431"/>
                    <a:pt x="3514" y="8284"/>
                    <a:pt x="3720" y="8098"/>
                  </a:cubicBezTo>
                  <a:cubicBezTo>
                    <a:pt x="4083" y="7745"/>
                    <a:pt x="4299" y="7283"/>
                    <a:pt x="4603" y="6871"/>
                  </a:cubicBezTo>
                  <a:cubicBezTo>
                    <a:pt x="4956" y="6420"/>
                    <a:pt x="5457" y="6057"/>
                    <a:pt x="5997" y="5860"/>
                  </a:cubicBezTo>
                  <a:cubicBezTo>
                    <a:pt x="6321" y="5733"/>
                    <a:pt x="6664" y="5684"/>
                    <a:pt x="6978" y="5546"/>
                  </a:cubicBezTo>
                  <a:cubicBezTo>
                    <a:pt x="7704" y="5252"/>
                    <a:pt x="8303" y="4614"/>
                    <a:pt x="9039" y="4418"/>
                  </a:cubicBezTo>
                  <a:cubicBezTo>
                    <a:pt x="9233" y="4368"/>
                    <a:pt x="9425" y="4348"/>
                    <a:pt x="9615" y="4348"/>
                  </a:cubicBezTo>
                  <a:cubicBezTo>
                    <a:pt x="9876" y="4348"/>
                    <a:pt x="10133" y="4386"/>
                    <a:pt x="10383" y="4437"/>
                  </a:cubicBezTo>
                  <a:cubicBezTo>
                    <a:pt x="10992" y="4545"/>
                    <a:pt x="11581" y="4683"/>
                    <a:pt x="12160" y="4849"/>
                  </a:cubicBezTo>
                  <a:cubicBezTo>
                    <a:pt x="12503" y="4948"/>
                    <a:pt x="12847" y="5085"/>
                    <a:pt x="13043" y="5340"/>
                  </a:cubicBezTo>
                  <a:cubicBezTo>
                    <a:pt x="13210" y="5566"/>
                    <a:pt x="13259" y="5870"/>
                    <a:pt x="13337" y="6155"/>
                  </a:cubicBezTo>
                  <a:cubicBezTo>
                    <a:pt x="13494" y="6724"/>
                    <a:pt x="13789" y="7244"/>
                    <a:pt x="14014" y="7784"/>
                  </a:cubicBezTo>
                  <a:cubicBezTo>
                    <a:pt x="14240" y="8324"/>
                    <a:pt x="14407" y="8922"/>
                    <a:pt x="14289" y="9560"/>
                  </a:cubicBezTo>
                  <a:cubicBezTo>
                    <a:pt x="14260" y="9746"/>
                    <a:pt x="14191" y="9943"/>
                    <a:pt x="14073" y="10100"/>
                  </a:cubicBezTo>
                  <a:cubicBezTo>
                    <a:pt x="13965" y="10237"/>
                    <a:pt x="13818" y="10345"/>
                    <a:pt x="13681" y="10453"/>
                  </a:cubicBezTo>
                  <a:cubicBezTo>
                    <a:pt x="13278" y="10777"/>
                    <a:pt x="12896" y="11120"/>
                    <a:pt x="12454" y="11415"/>
                  </a:cubicBezTo>
                  <a:cubicBezTo>
                    <a:pt x="12022" y="11699"/>
                    <a:pt x="11532" y="11915"/>
                    <a:pt x="11051" y="11925"/>
                  </a:cubicBezTo>
                  <a:cubicBezTo>
                    <a:pt x="10825" y="11925"/>
                    <a:pt x="10599" y="11896"/>
                    <a:pt x="10383" y="11847"/>
                  </a:cubicBezTo>
                  <a:cubicBezTo>
                    <a:pt x="9824" y="11719"/>
                    <a:pt x="9274" y="11582"/>
                    <a:pt x="8823" y="11307"/>
                  </a:cubicBezTo>
                  <a:cubicBezTo>
                    <a:pt x="8372" y="11022"/>
                    <a:pt x="8008" y="10571"/>
                    <a:pt x="7979" y="10011"/>
                  </a:cubicBezTo>
                  <a:cubicBezTo>
                    <a:pt x="7959" y="9913"/>
                    <a:pt x="7979" y="9805"/>
                    <a:pt x="8028" y="9697"/>
                  </a:cubicBezTo>
                  <a:cubicBezTo>
                    <a:pt x="8077" y="9589"/>
                    <a:pt x="8185" y="9501"/>
                    <a:pt x="8283" y="9413"/>
                  </a:cubicBezTo>
                  <a:cubicBezTo>
                    <a:pt x="8480" y="9246"/>
                    <a:pt x="8686" y="9069"/>
                    <a:pt x="8882" y="8903"/>
                  </a:cubicBezTo>
                  <a:cubicBezTo>
                    <a:pt x="9068" y="8744"/>
                    <a:pt x="9360" y="8582"/>
                    <a:pt x="9554" y="8582"/>
                  </a:cubicBezTo>
                  <a:cubicBezTo>
                    <a:pt x="9708" y="8582"/>
                    <a:pt x="9800" y="8684"/>
                    <a:pt x="9726" y="8971"/>
                  </a:cubicBezTo>
                  <a:cubicBezTo>
                    <a:pt x="9696" y="9099"/>
                    <a:pt x="9647" y="9226"/>
                    <a:pt x="9667" y="9354"/>
                  </a:cubicBezTo>
                  <a:cubicBezTo>
                    <a:pt x="9677" y="9452"/>
                    <a:pt x="9745" y="9540"/>
                    <a:pt x="9775" y="9619"/>
                  </a:cubicBezTo>
                  <a:cubicBezTo>
                    <a:pt x="9893" y="9894"/>
                    <a:pt x="9863" y="10276"/>
                    <a:pt x="10118" y="10433"/>
                  </a:cubicBezTo>
                  <a:cubicBezTo>
                    <a:pt x="10207" y="10482"/>
                    <a:pt x="10305" y="10502"/>
                    <a:pt x="10403" y="10502"/>
                  </a:cubicBezTo>
                  <a:cubicBezTo>
                    <a:pt x="10455" y="10507"/>
                    <a:pt x="10507" y="10509"/>
                    <a:pt x="10560" y="10509"/>
                  </a:cubicBezTo>
                  <a:cubicBezTo>
                    <a:pt x="11071" y="10509"/>
                    <a:pt x="11634" y="10298"/>
                    <a:pt x="12052" y="9933"/>
                  </a:cubicBezTo>
                  <a:cubicBezTo>
                    <a:pt x="12199" y="9805"/>
                    <a:pt x="12317" y="9658"/>
                    <a:pt x="12376" y="9491"/>
                  </a:cubicBezTo>
                  <a:cubicBezTo>
                    <a:pt x="12444" y="9344"/>
                    <a:pt x="12454" y="9197"/>
                    <a:pt x="12464" y="9050"/>
                  </a:cubicBezTo>
                  <a:cubicBezTo>
                    <a:pt x="12503" y="8461"/>
                    <a:pt x="12552" y="7882"/>
                    <a:pt x="12591" y="7293"/>
                  </a:cubicBezTo>
                  <a:cubicBezTo>
                    <a:pt x="12601" y="7116"/>
                    <a:pt x="12611" y="6940"/>
                    <a:pt x="12562" y="6793"/>
                  </a:cubicBezTo>
                  <a:cubicBezTo>
                    <a:pt x="12513" y="6626"/>
                    <a:pt x="12405" y="6508"/>
                    <a:pt x="12277" y="6400"/>
                  </a:cubicBezTo>
                  <a:cubicBezTo>
                    <a:pt x="12032" y="6155"/>
                    <a:pt x="11738" y="5958"/>
                    <a:pt x="11384" y="5860"/>
                  </a:cubicBezTo>
                  <a:cubicBezTo>
                    <a:pt x="11198" y="5811"/>
                    <a:pt x="11002" y="5792"/>
                    <a:pt x="10825" y="5762"/>
                  </a:cubicBezTo>
                  <a:cubicBezTo>
                    <a:pt x="10462" y="5693"/>
                    <a:pt x="10118" y="5576"/>
                    <a:pt x="9765" y="5527"/>
                  </a:cubicBezTo>
                  <a:cubicBezTo>
                    <a:pt x="9638" y="5509"/>
                    <a:pt x="9513" y="5501"/>
                    <a:pt x="9390" y="5501"/>
                  </a:cubicBezTo>
                  <a:cubicBezTo>
                    <a:pt x="8755" y="5501"/>
                    <a:pt x="8170" y="5720"/>
                    <a:pt x="7537" y="6007"/>
                  </a:cubicBezTo>
                  <a:cubicBezTo>
                    <a:pt x="6723" y="6371"/>
                    <a:pt x="5977" y="6694"/>
                    <a:pt x="5280" y="7283"/>
                  </a:cubicBezTo>
                  <a:cubicBezTo>
                    <a:pt x="4907" y="7587"/>
                    <a:pt x="4613" y="7931"/>
                    <a:pt x="4319" y="8284"/>
                  </a:cubicBezTo>
                  <a:cubicBezTo>
                    <a:pt x="4083" y="8569"/>
                    <a:pt x="3818" y="8814"/>
                    <a:pt x="3730" y="9158"/>
                  </a:cubicBezTo>
                  <a:cubicBezTo>
                    <a:pt x="3690" y="9344"/>
                    <a:pt x="3690" y="9521"/>
                    <a:pt x="3681" y="9707"/>
                  </a:cubicBezTo>
                  <a:cubicBezTo>
                    <a:pt x="3661" y="10031"/>
                    <a:pt x="3563" y="10335"/>
                    <a:pt x="3484" y="10649"/>
                  </a:cubicBezTo>
                  <a:cubicBezTo>
                    <a:pt x="3082" y="12386"/>
                    <a:pt x="3641" y="14123"/>
                    <a:pt x="4858" y="15183"/>
                  </a:cubicBezTo>
                  <a:cubicBezTo>
                    <a:pt x="5113" y="15399"/>
                    <a:pt x="5398" y="15595"/>
                    <a:pt x="5722" y="15762"/>
                  </a:cubicBezTo>
                  <a:cubicBezTo>
                    <a:pt x="6281" y="16037"/>
                    <a:pt x="6909" y="16214"/>
                    <a:pt x="7498" y="16449"/>
                  </a:cubicBezTo>
                  <a:cubicBezTo>
                    <a:pt x="7930" y="16606"/>
                    <a:pt x="8332" y="16812"/>
                    <a:pt x="8794" y="16901"/>
                  </a:cubicBezTo>
                  <a:cubicBezTo>
                    <a:pt x="9012" y="16942"/>
                    <a:pt x="9237" y="16959"/>
                    <a:pt x="9466" y="16959"/>
                  </a:cubicBezTo>
                  <a:cubicBezTo>
                    <a:pt x="10061" y="16959"/>
                    <a:pt x="10684" y="16842"/>
                    <a:pt x="11286" y="16714"/>
                  </a:cubicBezTo>
                  <a:cubicBezTo>
                    <a:pt x="11816" y="16606"/>
                    <a:pt x="12346" y="16508"/>
                    <a:pt x="12856" y="16312"/>
                  </a:cubicBezTo>
                  <a:cubicBezTo>
                    <a:pt x="13475" y="16076"/>
                    <a:pt x="14044" y="15733"/>
                    <a:pt x="14662" y="15478"/>
                  </a:cubicBezTo>
                  <a:cubicBezTo>
                    <a:pt x="15663" y="15056"/>
                    <a:pt x="16792" y="14889"/>
                    <a:pt x="17616" y="14153"/>
                  </a:cubicBezTo>
                  <a:cubicBezTo>
                    <a:pt x="17910" y="13888"/>
                    <a:pt x="18136" y="13574"/>
                    <a:pt x="18352" y="13250"/>
                  </a:cubicBezTo>
                  <a:cubicBezTo>
                    <a:pt x="18784" y="12632"/>
                    <a:pt x="19147" y="11964"/>
                    <a:pt x="19471" y="11307"/>
                  </a:cubicBezTo>
                  <a:cubicBezTo>
                    <a:pt x="19952" y="10306"/>
                    <a:pt x="20305" y="9256"/>
                    <a:pt x="20295" y="8235"/>
                  </a:cubicBezTo>
                  <a:cubicBezTo>
                    <a:pt x="20295" y="7401"/>
                    <a:pt x="20060" y="6636"/>
                    <a:pt x="19824" y="5870"/>
                  </a:cubicBezTo>
                  <a:cubicBezTo>
                    <a:pt x="19667" y="5350"/>
                    <a:pt x="19510" y="4840"/>
                    <a:pt x="19363" y="4320"/>
                  </a:cubicBezTo>
                  <a:cubicBezTo>
                    <a:pt x="19284" y="4074"/>
                    <a:pt x="19216" y="3829"/>
                    <a:pt x="19078" y="3613"/>
                  </a:cubicBezTo>
                  <a:cubicBezTo>
                    <a:pt x="18735" y="3024"/>
                    <a:pt x="18058" y="2720"/>
                    <a:pt x="17518" y="2288"/>
                  </a:cubicBezTo>
                  <a:cubicBezTo>
                    <a:pt x="16988" y="1886"/>
                    <a:pt x="16576" y="1366"/>
                    <a:pt x="16026" y="1003"/>
                  </a:cubicBezTo>
                  <a:cubicBezTo>
                    <a:pt x="15516" y="669"/>
                    <a:pt x="14917" y="473"/>
                    <a:pt x="14328" y="276"/>
                  </a:cubicBezTo>
                  <a:cubicBezTo>
                    <a:pt x="13995" y="168"/>
                    <a:pt x="13671" y="51"/>
                    <a:pt x="13298" y="21"/>
                  </a:cubicBezTo>
                  <a:cubicBezTo>
                    <a:pt x="13166" y="6"/>
                    <a:pt x="13033" y="0"/>
                    <a:pt x="1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10;p75">
              <a:extLst>
                <a:ext uri="{FF2B5EF4-FFF2-40B4-BE49-F238E27FC236}">
                  <a16:creationId xmlns:a16="http://schemas.microsoft.com/office/drawing/2014/main" id="{BAD65B49-57E2-45EF-A14D-AC0FE161382C}"/>
                </a:ext>
              </a:extLst>
            </p:cNvPr>
            <p:cNvSpPr/>
            <p:nvPr/>
          </p:nvSpPr>
          <p:spPr>
            <a:xfrm>
              <a:off x="228525" y="372950"/>
              <a:ext cx="403375" cy="256150"/>
            </a:xfrm>
            <a:custGeom>
              <a:avLst/>
              <a:gdLst/>
              <a:ahLst/>
              <a:cxnLst/>
              <a:rect l="l" t="t" r="r" b="b"/>
              <a:pathLst>
                <a:path w="16135" h="10246" extrusionOk="0">
                  <a:moveTo>
                    <a:pt x="9014" y="0"/>
                  </a:moveTo>
                  <a:cubicBezTo>
                    <a:pt x="8591" y="0"/>
                    <a:pt x="8194" y="69"/>
                    <a:pt x="7842" y="237"/>
                  </a:cubicBezTo>
                  <a:cubicBezTo>
                    <a:pt x="5958" y="1189"/>
                    <a:pt x="4878" y="3230"/>
                    <a:pt x="2474" y="3495"/>
                  </a:cubicBezTo>
                  <a:cubicBezTo>
                    <a:pt x="1758" y="3574"/>
                    <a:pt x="1640" y="5046"/>
                    <a:pt x="708" y="5438"/>
                  </a:cubicBezTo>
                  <a:cubicBezTo>
                    <a:pt x="632" y="5461"/>
                    <a:pt x="547" y="5472"/>
                    <a:pt x="456" y="5472"/>
                  </a:cubicBezTo>
                  <a:cubicBezTo>
                    <a:pt x="311" y="5472"/>
                    <a:pt x="152" y="5443"/>
                    <a:pt x="1" y="5389"/>
                  </a:cubicBezTo>
                  <a:lnTo>
                    <a:pt x="1" y="5389"/>
                  </a:lnTo>
                  <a:cubicBezTo>
                    <a:pt x="1" y="5438"/>
                    <a:pt x="21" y="5487"/>
                    <a:pt x="30" y="5536"/>
                  </a:cubicBezTo>
                  <a:cubicBezTo>
                    <a:pt x="175" y="5907"/>
                    <a:pt x="627" y="6048"/>
                    <a:pt x="1068" y="6048"/>
                  </a:cubicBezTo>
                  <a:cubicBezTo>
                    <a:pt x="1256" y="6048"/>
                    <a:pt x="1442" y="6022"/>
                    <a:pt x="1601" y="5978"/>
                  </a:cubicBezTo>
                  <a:cubicBezTo>
                    <a:pt x="1954" y="5840"/>
                    <a:pt x="2297" y="5644"/>
                    <a:pt x="2641" y="5438"/>
                  </a:cubicBezTo>
                  <a:cubicBezTo>
                    <a:pt x="2886" y="5291"/>
                    <a:pt x="3131" y="5154"/>
                    <a:pt x="3328" y="4957"/>
                  </a:cubicBezTo>
                  <a:cubicBezTo>
                    <a:pt x="3691" y="4604"/>
                    <a:pt x="3907" y="4133"/>
                    <a:pt x="4211" y="3731"/>
                  </a:cubicBezTo>
                  <a:cubicBezTo>
                    <a:pt x="4564" y="3279"/>
                    <a:pt x="5065" y="2906"/>
                    <a:pt x="5604" y="2710"/>
                  </a:cubicBezTo>
                  <a:cubicBezTo>
                    <a:pt x="5928" y="2592"/>
                    <a:pt x="6272" y="2543"/>
                    <a:pt x="6586" y="2406"/>
                  </a:cubicBezTo>
                  <a:cubicBezTo>
                    <a:pt x="7312" y="2111"/>
                    <a:pt x="7921" y="1473"/>
                    <a:pt x="8657" y="1277"/>
                  </a:cubicBezTo>
                  <a:cubicBezTo>
                    <a:pt x="8841" y="1225"/>
                    <a:pt x="9025" y="1206"/>
                    <a:pt x="9208" y="1206"/>
                  </a:cubicBezTo>
                  <a:cubicBezTo>
                    <a:pt x="9473" y="1206"/>
                    <a:pt x="9736" y="1246"/>
                    <a:pt x="9991" y="1287"/>
                  </a:cubicBezTo>
                  <a:cubicBezTo>
                    <a:pt x="10590" y="1385"/>
                    <a:pt x="11188" y="1532"/>
                    <a:pt x="11767" y="1709"/>
                  </a:cubicBezTo>
                  <a:cubicBezTo>
                    <a:pt x="12101" y="1807"/>
                    <a:pt x="12445" y="1925"/>
                    <a:pt x="12651" y="2200"/>
                  </a:cubicBezTo>
                  <a:cubicBezTo>
                    <a:pt x="12817" y="2416"/>
                    <a:pt x="12867" y="2720"/>
                    <a:pt x="12945" y="3004"/>
                  </a:cubicBezTo>
                  <a:cubicBezTo>
                    <a:pt x="13092" y="3583"/>
                    <a:pt x="13387" y="4094"/>
                    <a:pt x="13622" y="4633"/>
                  </a:cubicBezTo>
                  <a:cubicBezTo>
                    <a:pt x="13858" y="5193"/>
                    <a:pt x="14025" y="5791"/>
                    <a:pt x="13897" y="6419"/>
                  </a:cubicBezTo>
                  <a:cubicBezTo>
                    <a:pt x="13868" y="6596"/>
                    <a:pt x="13799" y="6792"/>
                    <a:pt x="13681" y="6959"/>
                  </a:cubicBezTo>
                  <a:cubicBezTo>
                    <a:pt x="13573" y="7087"/>
                    <a:pt x="13426" y="7205"/>
                    <a:pt x="13289" y="7312"/>
                  </a:cubicBezTo>
                  <a:cubicBezTo>
                    <a:pt x="12876" y="7627"/>
                    <a:pt x="12494" y="7990"/>
                    <a:pt x="12062" y="8264"/>
                  </a:cubicBezTo>
                  <a:cubicBezTo>
                    <a:pt x="11630" y="8549"/>
                    <a:pt x="11139" y="8775"/>
                    <a:pt x="10668" y="8785"/>
                  </a:cubicBezTo>
                  <a:cubicBezTo>
                    <a:pt x="10433" y="8785"/>
                    <a:pt x="10207" y="8745"/>
                    <a:pt x="9991" y="8696"/>
                  </a:cubicBezTo>
                  <a:cubicBezTo>
                    <a:pt x="9442" y="8588"/>
                    <a:pt x="8882" y="8441"/>
                    <a:pt x="8431" y="8156"/>
                  </a:cubicBezTo>
                  <a:cubicBezTo>
                    <a:pt x="7979" y="7872"/>
                    <a:pt x="7626" y="7420"/>
                    <a:pt x="7587" y="6871"/>
                  </a:cubicBezTo>
                  <a:cubicBezTo>
                    <a:pt x="7587" y="6763"/>
                    <a:pt x="7587" y="6645"/>
                    <a:pt x="7636" y="6547"/>
                  </a:cubicBezTo>
                  <a:cubicBezTo>
                    <a:pt x="7695" y="6439"/>
                    <a:pt x="7793" y="6351"/>
                    <a:pt x="7891" y="6272"/>
                  </a:cubicBezTo>
                  <a:cubicBezTo>
                    <a:pt x="8087" y="6096"/>
                    <a:pt x="8293" y="5929"/>
                    <a:pt x="8490" y="5752"/>
                  </a:cubicBezTo>
                  <a:cubicBezTo>
                    <a:pt x="8676" y="5599"/>
                    <a:pt x="8968" y="5437"/>
                    <a:pt x="9163" y="5437"/>
                  </a:cubicBezTo>
                  <a:cubicBezTo>
                    <a:pt x="9319" y="5437"/>
                    <a:pt x="9413" y="5539"/>
                    <a:pt x="9343" y="5831"/>
                  </a:cubicBezTo>
                  <a:cubicBezTo>
                    <a:pt x="9304" y="5948"/>
                    <a:pt x="9265" y="6086"/>
                    <a:pt x="9275" y="6213"/>
                  </a:cubicBezTo>
                  <a:cubicBezTo>
                    <a:pt x="9294" y="6312"/>
                    <a:pt x="9353" y="6390"/>
                    <a:pt x="9393" y="6478"/>
                  </a:cubicBezTo>
                  <a:cubicBezTo>
                    <a:pt x="9500" y="6763"/>
                    <a:pt x="9471" y="7126"/>
                    <a:pt x="9736" y="7293"/>
                  </a:cubicBezTo>
                  <a:cubicBezTo>
                    <a:pt x="9805" y="7342"/>
                    <a:pt x="9913" y="7352"/>
                    <a:pt x="10011" y="7362"/>
                  </a:cubicBezTo>
                  <a:cubicBezTo>
                    <a:pt x="10072" y="7366"/>
                    <a:pt x="10133" y="7368"/>
                    <a:pt x="10194" y="7368"/>
                  </a:cubicBezTo>
                  <a:cubicBezTo>
                    <a:pt x="10280" y="7368"/>
                    <a:pt x="10366" y="7363"/>
                    <a:pt x="10452" y="7352"/>
                  </a:cubicBezTo>
                  <a:cubicBezTo>
                    <a:pt x="10482" y="7322"/>
                    <a:pt x="10492" y="7303"/>
                    <a:pt x="10521" y="7273"/>
                  </a:cubicBezTo>
                  <a:cubicBezTo>
                    <a:pt x="10178" y="7224"/>
                    <a:pt x="9883" y="6832"/>
                    <a:pt x="9932" y="6488"/>
                  </a:cubicBezTo>
                  <a:cubicBezTo>
                    <a:pt x="9932" y="5880"/>
                    <a:pt x="10148" y="4947"/>
                    <a:pt x="9314" y="4653"/>
                  </a:cubicBezTo>
                  <a:cubicBezTo>
                    <a:pt x="9054" y="4534"/>
                    <a:pt x="8784" y="4481"/>
                    <a:pt x="8519" y="4481"/>
                  </a:cubicBezTo>
                  <a:cubicBezTo>
                    <a:pt x="7362" y="4481"/>
                    <a:pt x="6283" y="5496"/>
                    <a:pt x="6419" y="6518"/>
                  </a:cubicBezTo>
                  <a:cubicBezTo>
                    <a:pt x="6448" y="7568"/>
                    <a:pt x="7626" y="8529"/>
                    <a:pt x="8755" y="9216"/>
                  </a:cubicBezTo>
                  <a:cubicBezTo>
                    <a:pt x="8810" y="9223"/>
                    <a:pt x="8896" y="9225"/>
                    <a:pt x="8987" y="9225"/>
                  </a:cubicBezTo>
                  <a:cubicBezTo>
                    <a:pt x="9167" y="9225"/>
                    <a:pt x="9363" y="9216"/>
                    <a:pt x="9363" y="9216"/>
                  </a:cubicBezTo>
                  <a:cubicBezTo>
                    <a:pt x="10001" y="9577"/>
                    <a:pt x="10482" y="10245"/>
                    <a:pt x="11122" y="10245"/>
                  </a:cubicBezTo>
                  <a:cubicBezTo>
                    <a:pt x="11300" y="10245"/>
                    <a:pt x="11490" y="10194"/>
                    <a:pt x="11699" y="10070"/>
                  </a:cubicBezTo>
                  <a:cubicBezTo>
                    <a:pt x="12827" y="9530"/>
                    <a:pt x="13367" y="8206"/>
                    <a:pt x="14496" y="7666"/>
                  </a:cubicBezTo>
                  <a:cubicBezTo>
                    <a:pt x="16134" y="6586"/>
                    <a:pt x="15330" y="4898"/>
                    <a:pt x="14397" y="3446"/>
                  </a:cubicBezTo>
                  <a:cubicBezTo>
                    <a:pt x="14172" y="3152"/>
                    <a:pt x="14515" y="2592"/>
                    <a:pt x="14417" y="2052"/>
                  </a:cubicBezTo>
                  <a:cubicBezTo>
                    <a:pt x="14221" y="973"/>
                    <a:pt x="12651" y="924"/>
                    <a:pt x="11993" y="649"/>
                  </a:cubicBezTo>
                  <a:cubicBezTo>
                    <a:pt x="11007" y="332"/>
                    <a:pt x="9947" y="0"/>
                    <a:pt x="9014" y="0"/>
                  </a:cubicBez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11;p75">
              <a:extLst>
                <a:ext uri="{FF2B5EF4-FFF2-40B4-BE49-F238E27FC236}">
                  <a16:creationId xmlns:a16="http://schemas.microsoft.com/office/drawing/2014/main" id="{E6B6CFD5-0EDD-451B-BB7E-9181BE370AF5}"/>
                </a:ext>
              </a:extLst>
            </p:cNvPr>
            <p:cNvSpPr/>
            <p:nvPr/>
          </p:nvSpPr>
          <p:spPr>
            <a:xfrm>
              <a:off x="295525" y="304525"/>
              <a:ext cx="430350" cy="413875"/>
            </a:xfrm>
            <a:custGeom>
              <a:avLst/>
              <a:gdLst/>
              <a:ahLst/>
              <a:cxnLst/>
              <a:rect l="l" t="t" r="r" b="b"/>
              <a:pathLst>
                <a:path w="17214" h="16555" extrusionOk="0">
                  <a:moveTo>
                    <a:pt x="11639" y="0"/>
                  </a:moveTo>
                  <a:lnTo>
                    <a:pt x="11639" y="0"/>
                  </a:lnTo>
                  <a:cubicBezTo>
                    <a:pt x="12895" y="1257"/>
                    <a:pt x="14328" y="2277"/>
                    <a:pt x="14828" y="3995"/>
                  </a:cubicBezTo>
                  <a:cubicBezTo>
                    <a:pt x="14956" y="4358"/>
                    <a:pt x="14534" y="4829"/>
                    <a:pt x="14563" y="5270"/>
                  </a:cubicBezTo>
                  <a:cubicBezTo>
                    <a:pt x="14760" y="6958"/>
                    <a:pt x="16722" y="8558"/>
                    <a:pt x="15172" y="10177"/>
                  </a:cubicBezTo>
                  <a:cubicBezTo>
                    <a:pt x="14436" y="11031"/>
                    <a:pt x="14073" y="11767"/>
                    <a:pt x="13504" y="12650"/>
                  </a:cubicBezTo>
                  <a:cubicBezTo>
                    <a:pt x="12768" y="13514"/>
                    <a:pt x="11119" y="13366"/>
                    <a:pt x="10363" y="13779"/>
                  </a:cubicBezTo>
                  <a:cubicBezTo>
                    <a:pt x="9048" y="14606"/>
                    <a:pt x="7491" y="15103"/>
                    <a:pt x="5990" y="15103"/>
                  </a:cubicBezTo>
                  <a:cubicBezTo>
                    <a:pt x="4747" y="15103"/>
                    <a:pt x="3542" y="14762"/>
                    <a:pt x="2542" y="13985"/>
                  </a:cubicBezTo>
                  <a:cubicBezTo>
                    <a:pt x="2463" y="13887"/>
                    <a:pt x="2512" y="13543"/>
                    <a:pt x="2542" y="13376"/>
                  </a:cubicBezTo>
                  <a:cubicBezTo>
                    <a:pt x="2345" y="12297"/>
                    <a:pt x="1089" y="11855"/>
                    <a:pt x="795" y="10844"/>
                  </a:cubicBezTo>
                  <a:cubicBezTo>
                    <a:pt x="559" y="10138"/>
                    <a:pt x="540" y="9196"/>
                    <a:pt x="795" y="8391"/>
                  </a:cubicBezTo>
                  <a:lnTo>
                    <a:pt x="795" y="8391"/>
                  </a:lnTo>
                  <a:cubicBezTo>
                    <a:pt x="736" y="8489"/>
                    <a:pt x="677" y="8607"/>
                    <a:pt x="648" y="8725"/>
                  </a:cubicBezTo>
                  <a:cubicBezTo>
                    <a:pt x="599" y="8911"/>
                    <a:pt x="608" y="9098"/>
                    <a:pt x="599" y="9274"/>
                  </a:cubicBezTo>
                  <a:cubicBezTo>
                    <a:pt x="579" y="9598"/>
                    <a:pt x="481" y="9902"/>
                    <a:pt x="402" y="10226"/>
                  </a:cubicBezTo>
                  <a:cubicBezTo>
                    <a:pt x="0" y="11953"/>
                    <a:pt x="559" y="13690"/>
                    <a:pt x="1776" y="14770"/>
                  </a:cubicBezTo>
                  <a:cubicBezTo>
                    <a:pt x="2031" y="14996"/>
                    <a:pt x="2316" y="15192"/>
                    <a:pt x="2640" y="15349"/>
                  </a:cubicBezTo>
                  <a:cubicBezTo>
                    <a:pt x="3189" y="15633"/>
                    <a:pt x="3827" y="15800"/>
                    <a:pt x="4416" y="16036"/>
                  </a:cubicBezTo>
                  <a:cubicBezTo>
                    <a:pt x="4848" y="16212"/>
                    <a:pt x="5250" y="16409"/>
                    <a:pt x="5712" y="16487"/>
                  </a:cubicBezTo>
                  <a:cubicBezTo>
                    <a:pt x="5935" y="16535"/>
                    <a:pt x="6165" y="16554"/>
                    <a:pt x="6398" y="16554"/>
                  </a:cubicBezTo>
                  <a:cubicBezTo>
                    <a:pt x="6986" y="16554"/>
                    <a:pt x="7600" y="16430"/>
                    <a:pt x="8204" y="16311"/>
                  </a:cubicBezTo>
                  <a:cubicBezTo>
                    <a:pt x="8734" y="16193"/>
                    <a:pt x="9264" y="16095"/>
                    <a:pt x="9774" y="15898"/>
                  </a:cubicBezTo>
                  <a:cubicBezTo>
                    <a:pt x="10393" y="15673"/>
                    <a:pt x="10962" y="15329"/>
                    <a:pt x="11580" y="15064"/>
                  </a:cubicBezTo>
                  <a:cubicBezTo>
                    <a:pt x="12581" y="14652"/>
                    <a:pt x="13710" y="14475"/>
                    <a:pt x="14534" y="13739"/>
                  </a:cubicBezTo>
                  <a:cubicBezTo>
                    <a:pt x="14828" y="13474"/>
                    <a:pt x="15064" y="13170"/>
                    <a:pt x="15270" y="12846"/>
                  </a:cubicBezTo>
                  <a:cubicBezTo>
                    <a:pt x="15702" y="12218"/>
                    <a:pt x="16065" y="11571"/>
                    <a:pt x="16389" y="10893"/>
                  </a:cubicBezTo>
                  <a:cubicBezTo>
                    <a:pt x="16850" y="9902"/>
                    <a:pt x="17213" y="8852"/>
                    <a:pt x="17213" y="7832"/>
                  </a:cubicBezTo>
                  <a:cubicBezTo>
                    <a:pt x="17213" y="6997"/>
                    <a:pt x="16978" y="6222"/>
                    <a:pt x="16742" y="5467"/>
                  </a:cubicBezTo>
                  <a:cubicBezTo>
                    <a:pt x="16595" y="4946"/>
                    <a:pt x="16438" y="4436"/>
                    <a:pt x="16281" y="3916"/>
                  </a:cubicBezTo>
                  <a:cubicBezTo>
                    <a:pt x="16202" y="3671"/>
                    <a:pt x="16114" y="3425"/>
                    <a:pt x="15996" y="3209"/>
                  </a:cubicBezTo>
                  <a:cubicBezTo>
                    <a:pt x="15653" y="2621"/>
                    <a:pt x="14976" y="2297"/>
                    <a:pt x="14436" y="1885"/>
                  </a:cubicBezTo>
                  <a:cubicBezTo>
                    <a:pt x="13906" y="1472"/>
                    <a:pt x="13494" y="962"/>
                    <a:pt x="12944" y="589"/>
                  </a:cubicBezTo>
                  <a:cubicBezTo>
                    <a:pt x="12542" y="334"/>
                    <a:pt x="12090" y="167"/>
                    <a:pt x="11639" y="0"/>
                  </a:cubicBez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12;p75">
              <a:extLst>
                <a:ext uri="{FF2B5EF4-FFF2-40B4-BE49-F238E27FC236}">
                  <a16:creationId xmlns:a16="http://schemas.microsoft.com/office/drawing/2014/main" id="{DA0BF0DA-AF9E-4816-8408-33E8E5818F28}"/>
                </a:ext>
              </a:extLst>
            </p:cNvPr>
            <p:cNvSpPr/>
            <p:nvPr/>
          </p:nvSpPr>
          <p:spPr>
            <a:xfrm>
              <a:off x="345075" y="313550"/>
              <a:ext cx="297875" cy="111700"/>
            </a:xfrm>
            <a:custGeom>
              <a:avLst/>
              <a:gdLst/>
              <a:ahLst/>
              <a:cxnLst/>
              <a:rect l="l" t="t" r="r" b="b"/>
              <a:pathLst>
                <a:path w="11915" h="4468" extrusionOk="0">
                  <a:moveTo>
                    <a:pt x="5712" y="0"/>
                  </a:moveTo>
                  <a:cubicBezTo>
                    <a:pt x="5469" y="0"/>
                    <a:pt x="5221" y="32"/>
                    <a:pt x="4976" y="61"/>
                  </a:cubicBezTo>
                  <a:cubicBezTo>
                    <a:pt x="3425" y="267"/>
                    <a:pt x="1639" y="601"/>
                    <a:pt x="432" y="1651"/>
                  </a:cubicBezTo>
                  <a:cubicBezTo>
                    <a:pt x="285" y="1789"/>
                    <a:pt x="148" y="1926"/>
                    <a:pt x="79" y="2103"/>
                  </a:cubicBezTo>
                  <a:cubicBezTo>
                    <a:pt x="0" y="2289"/>
                    <a:pt x="30" y="2515"/>
                    <a:pt x="167" y="2652"/>
                  </a:cubicBezTo>
                  <a:cubicBezTo>
                    <a:pt x="253" y="2730"/>
                    <a:pt x="363" y="2760"/>
                    <a:pt x="481" y="2760"/>
                  </a:cubicBezTo>
                  <a:cubicBezTo>
                    <a:pt x="646" y="2760"/>
                    <a:pt x="827" y="2701"/>
                    <a:pt x="982" y="2633"/>
                  </a:cubicBezTo>
                  <a:lnTo>
                    <a:pt x="3484" y="1602"/>
                  </a:lnTo>
                  <a:cubicBezTo>
                    <a:pt x="3769" y="1494"/>
                    <a:pt x="4063" y="1376"/>
                    <a:pt x="4367" y="1337"/>
                  </a:cubicBezTo>
                  <a:cubicBezTo>
                    <a:pt x="4445" y="1327"/>
                    <a:pt x="4523" y="1323"/>
                    <a:pt x="4600" y="1323"/>
                  </a:cubicBezTo>
                  <a:cubicBezTo>
                    <a:pt x="5589" y="1323"/>
                    <a:pt x="6507" y="2083"/>
                    <a:pt x="7518" y="2083"/>
                  </a:cubicBezTo>
                  <a:cubicBezTo>
                    <a:pt x="7845" y="2083"/>
                    <a:pt x="8167" y="2011"/>
                    <a:pt x="8487" y="2011"/>
                  </a:cubicBezTo>
                  <a:cubicBezTo>
                    <a:pt x="8560" y="2011"/>
                    <a:pt x="8632" y="2015"/>
                    <a:pt x="8705" y="2024"/>
                  </a:cubicBezTo>
                  <a:cubicBezTo>
                    <a:pt x="9304" y="2093"/>
                    <a:pt x="9785" y="2564"/>
                    <a:pt x="10148" y="3054"/>
                  </a:cubicBezTo>
                  <a:cubicBezTo>
                    <a:pt x="10501" y="3545"/>
                    <a:pt x="10815" y="4085"/>
                    <a:pt x="11286" y="4468"/>
                  </a:cubicBezTo>
                  <a:cubicBezTo>
                    <a:pt x="11620" y="4232"/>
                    <a:pt x="11914" y="3859"/>
                    <a:pt x="11816" y="3467"/>
                  </a:cubicBezTo>
                  <a:cubicBezTo>
                    <a:pt x="11777" y="3319"/>
                    <a:pt x="11679" y="3202"/>
                    <a:pt x="11600" y="3074"/>
                  </a:cubicBezTo>
                  <a:cubicBezTo>
                    <a:pt x="11178" y="2515"/>
                    <a:pt x="10717" y="1975"/>
                    <a:pt x="10226" y="1484"/>
                  </a:cubicBezTo>
                  <a:cubicBezTo>
                    <a:pt x="9814" y="1082"/>
                    <a:pt x="9343" y="670"/>
                    <a:pt x="8764" y="650"/>
                  </a:cubicBezTo>
                  <a:cubicBezTo>
                    <a:pt x="8734" y="648"/>
                    <a:pt x="8704" y="647"/>
                    <a:pt x="8674" y="647"/>
                  </a:cubicBezTo>
                  <a:cubicBezTo>
                    <a:pt x="8355" y="647"/>
                    <a:pt x="8041" y="757"/>
                    <a:pt x="7732" y="757"/>
                  </a:cubicBezTo>
                  <a:cubicBezTo>
                    <a:pt x="7664" y="757"/>
                    <a:pt x="7595" y="752"/>
                    <a:pt x="7527" y="738"/>
                  </a:cubicBezTo>
                  <a:cubicBezTo>
                    <a:pt x="7105" y="650"/>
                    <a:pt x="6811" y="307"/>
                    <a:pt x="6418" y="130"/>
                  </a:cubicBezTo>
                  <a:cubicBezTo>
                    <a:pt x="6193" y="32"/>
                    <a:pt x="5955" y="0"/>
                    <a:pt x="57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13;p75">
              <a:extLst>
                <a:ext uri="{FF2B5EF4-FFF2-40B4-BE49-F238E27FC236}">
                  <a16:creationId xmlns:a16="http://schemas.microsoft.com/office/drawing/2014/main" id="{F95F84DF-0209-4446-B125-3162875228D8}"/>
                </a:ext>
              </a:extLst>
            </p:cNvPr>
            <p:cNvSpPr/>
            <p:nvPr/>
          </p:nvSpPr>
          <p:spPr>
            <a:xfrm>
              <a:off x="460375" y="675500"/>
              <a:ext cx="217650" cy="97400"/>
            </a:xfrm>
            <a:custGeom>
              <a:avLst/>
              <a:gdLst/>
              <a:ahLst/>
              <a:cxnLst/>
              <a:rect l="l" t="t" r="r" b="b"/>
              <a:pathLst>
                <a:path w="8706" h="3896" extrusionOk="0">
                  <a:moveTo>
                    <a:pt x="8290" y="0"/>
                  </a:moveTo>
                  <a:cubicBezTo>
                    <a:pt x="7878" y="0"/>
                    <a:pt x="7377" y="205"/>
                    <a:pt x="7057" y="255"/>
                  </a:cubicBezTo>
                  <a:cubicBezTo>
                    <a:pt x="6615" y="314"/>
                    <a:pt x="6213" y="274"/>
                    <a:pt x="5810" y="471"/>
                  </a:cubicBezTo>
                  <a:cubicBezTo>
                    <a:pt x="5438" y="657"/>
                    <a:pt x="5123" y="961"/>
                    <a:pt x="4751" y="1197"/>
                  </a:cubicBezTo>
                  <a:cubicBezTo>
                    <a:pt x="3975" y="1717"/>
                    <a:pt x="3033" y="1933"/>
                    <a:pt x="2101" y="1943"/>
                  </a:cubicBezTo>
                  <a:cubicBezTo>
                    <a:pt x="1492" y="1962"/>
                    <a:pt x="776" y="1933"/>
                    <a:pt x="384" y="2404"/>
                  </a:cubicBezTo>
                  <a:cubicBezTo>
                    <a:pt x="1" y="2865"/>
                    <a:pt x="246" y="3689"/>
                    <a:pt x="825" y="3856"/>
                  </a:cubicBezTo>
                  <a:cubicBezTo>
                    <a:pt x="921" y="3884"/>
                    <a:pt x="1019" y="3896"/>
                    <a:pt x="1118" y="3896"/>
                  </a:cubicBezTo>
                  <a:cubicBezTo>
                    <a:pt x="1372" y="3896"/>
                    <a:pt x="1629" y="3815"/>
                    <a:pt x="1856" y="3709"/>
                  </a:cubicBezTo>
                  <a:cubicBezTo>
                    <a:pt x="2179" y="3562"/>
                    <a:pt x="2484" y="3356"/>
                    <a:pt x="2817" y="3248"/>
                  </a:cubicBezTo>
                  <a:cubicBezTo>
                    <a:pt x="3087" y="3158"/>
                    <a:pt x="3370" y="3131"/>
                    <a:pt x="3658" y="3131"/>
                  </a:cubicBezTo>
                  <a:cubicBezTo>
                    <a:pt x="4098" y="3131"/>
                    <a:pt x="4551" y="3194"/>
                    <a:pt x="4990" y="3194"/>
                  </a:cubicBezTo>
                  <a:cubicBezTo>
                    <a:pt x="5328" y="3194"/>
                    <a:pt x="5658" y="3156"/>
                    <a:pt x="5967" y="3022"/>
                  </a:cubicBezTo>
                  <a:cubicBezTo>
                    <a:pt x="6311" y="2875"/>
                    <a:pt x="6596" y="2620"/>
                    <a:pt x="6851" y="2355"/>
                  </a:cubicBezTo>
                  <a:cubicBezTo>
                    <a:pt x="7243" y="1923"/>
                    <a:pt x="7528" y="1452"/>
                    <a:pt x="7783" y="942"/>
                  </a:cubicBezTo>
                  <a:cubicBezTo>
                    <a:pt x="7920" y="677"/>
                    <a:pt x="8018" y="471"/>
                    <a:pt x="8264" y="323"/>
                  </a:cubicBezTo>
                  <a:cubicBezTo>
                    <a:pt x="8401" y="245"/>
                    <a:pt x="8588" y="225"/>
                    <a:pt x="8705" y="107"/>
                  </a:cubicBezTo>
                  <a:cubicBezTo>
                    <a:pt x="8590" y="29"/>
                    <a:pt x="8446" y="0"/>
                    <a:pt x="8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14;p75">
              <a:extLst>
                <a:ext uri="{FF2B5EF4-FFF2-40B4-BE49-F238E27FC236}">
                  <a16:creationId xmlns:a16="http://schemas.microsoft.com/office/drawing/2014/main" id="{FC847EF0-F71B-4B46-85FE-21D79B3D04C3}"/>
                </a:ext>
              </a:extLst>
            </p:cNvPr>
            <p:cNvSpPr/>
            <p:nvPr/>
          </p:nvSpPr>
          <p:spPr>
            <a:xfrm>
              <a:off x="202275" y="553875"/>
              <a:ext cx="81250" cy="118300"/>
            </a:xfrm>
            <a:custGeom>
              <a:avLst/>
              <a:gdLst/>
              <a:ahLst/>
              <a:cxnLst/>
              <a:rect l="l" t="t" r="r" b="b"/>
              <a:pathLst>
                <a:path w="3250" h="4732" extrusionOk="0">
                  <a:moveTo>
                    <a:pt x="906" y="1"/>
                  </a:moveTo>
                  <a:cubicBezTo>
                    <a:pt x="846" y="1"/>
                    <a:pt x="784" y="12"/>
                    <a:pt x="717" y="36"/>
                  </a:cubicBezTo>
                  <a:cubicBezTo>
                    <a:pt x="472" y="125"/>
                    <a:pt x="1" y="615"/>
                    <a:pt x="21" y="890"/>
                  </a:cubicBezTo>
                  <a:cubicBezTo>
                    <a:pt x="21" y="969"/>
                    <a:pt x="79" y="1047"/>
                    <a:pt x="148" y="1106"/>
                  </a:cubicBezTo>
                  <a:cubicBezTo>
                    <a:pt x="315" y="1302"/>
                    <a:pt x="501" y="1508"/>
                    <a:pt x="678" y="1705"/>
                  </a:cubicBezTo>
                  <a:cubicBezTo>
                    <a:pt x="796" y="1832"/>
                    <a:pt x="904" y="1979"/>
                    <a:pt x="923" y="2146"/>
                  </a:cubicBezTo>
                  <a:cubicBezTo>
                    <a:pt x="933" y="2372"/>
                    <a:pt x="757" y="2558"/>
                    <a:pt x="707" y="2764"/>
                  </a:cubicBezTo>
                  <a:cubicBezTo>
                    <a:pt x="639" y="3078"/>
                    <a:pt x="874" y="3373"/>
                    <a:pt x="1090" y="3618"/>
                  </a:cubicBezTo>
                  <a:cubicBezTo>
                    <a:pt x="1522" y="4079"/>
                    <a:pt x="2003" y="4501"/>
                    <a:pt x="2601" y="4688"/>
                  </a:cubicBezTo>
                  <a:cubicBezTo>
                    <a:pt x="2677" y="4715"/>
                    <a:pt x="2759" y="4731"/>
                    <a:pt x="2839" y="4731"/>
                  </a:cubicBezTo>
                  <a:cubicBezTo>
                    <a:pt x="2935" y="4731"/>
                    <a:pt x="3027" y="4707"/>
                    <a:pt x="3102" y="4649"/>
                  </a:cubicBezTo>
                  <a:cubicBezTo>
                    <a:pt x="3230" y="4541"/>
                    <a:pt x="3249" y="4354"/>
                    <a:pt x="3200" y="4197"/>
                  </a:cubicBezTo>
                  <a:cubicBezTo>
                    <a:pt x="3151" y="4040"/>
                    <a:pt x="3053" y="3903"/>
                    <a:pt x="2984" y="3756"/>
                  </a:cubicBezTo>
                  <a:cubicBezTo>
                    <a:pt x="2749" y="3275"/>
                    <a:pt x="2758" y="2715"/>
                    <a:pt x="2641" y="2185"/>
                  </a:cubicBezTo>
                  <a:cubicBezTo>
                    <a:pt x="2464" y="1430"/>
                    <a:pt x="1983" y="713"/>
                    <a:pt x="1385" y="223"/>
                  </a:cubicBezTo>
                  <a:cubicBezTo>
                    <a:pt x="1230" y="98"/>
                    <a:pt x="1082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15;p75">
              <a:extLst>
                <a:ext uri="{FF2B5EF4-FFF2-40B4-BE49-F238E27FC236}">
                  <a16:creationId xmlns:a16="http://schemas.microsoft.com/office/drawing/2014/main" id="{CD99A7C2-DB80-4EE3-8F46-7595543DC771}"/>
                </a:ext>
              </a:extLst>
            </p:cNvPr>
            <p:cNvSpPr/>
            <p:nvPr/>
          </p:nvSpPr>
          <p:spPr>
            <a:xfrm>
              <a:off x="739825" y="371175"/>
              <a:ext cx="130050" cy="105650"/>
            </a:xfrm>
            <a:custGeom>
              <a:avLst/>
              <a:gdLst/>
              <a:ahLst/>
              <a:cxnLst/>
              <a:rect l="l" t="t" r="r" b="b"/>
              <a:pathLst>
                <a:path w="5202" h="4226" extrusionOk="0">
                  <a:moveTo>
                    <a:pt x="1547" y="0"/>
                  </a:moveTo>
                  <a:cubicBezTo>
                    <a:pt x="1470" y="0"/>
                    <a:pt x="1395" y="10"/>
                    <a:pt x="1325" y="33"/>
                  </a:cubicBezTo>
                  <a:cubicBezTo>
                    <a:pt x="972" y="161"/>
                    <a:pt x="599" y="642"/>
                    <a:pt x="393" y="946"/>
                  </a:cubicBezTo>
                  <a:cubicBezTo>
                    <a:pt x="177" y="1250"/>
                    <a:pt x="0" y="1643"/>
                    <a:pt x="148" y="1986"/>
                  </a:cubicBezTo>
                  <a:cubicBezTo>
                    <a:pt x="197" y="2114"/>
                    <a:pt x="295" y="2222"/>
                    <a:pt x="383" y="2329"/>
                  </a:cubicBezTo>
                  <a:cubicBezTo>
                    <a:pt x="884" y="2918"/>
                    <a:pt x="1414" y="3468"/>
                    <a:pt x="1963" y="3998"/>
                  </a:cubicBezTo>
                  <a:cubicBezTo>
                    <a:pt x="2071" y="4096"/>
                    <a:pt x="2179" y="4194"/>
                    <a:pt x="2326" y="4224"/>
                  </a:cubicBezTo>
                  <a:cubicBezTo>
                    <a:pt x="2340" y="4225"/>
                    <a:pt x="2353" y="4225"/>
                    <a:pt x="2366" y="4225"/>
                  </a:cubicBezTo>
                  <a:cubicBezTo>
                    <a:pt x="2555" y="4225"/>
                    <a:pt x="2721" y="4099"/>
                    <a:pt x="2886" y="3998"/>
                  </a:cubicBezTo>
                  <a:cubicBezTo>
                    <a:pt x="3190" y="3811"/>
                    <a:pt x="3543" y="3703"/>
                    <a:pt x="3896" y="3694"/>
                  </a:cubicBezTo>
                  <a:cubicBezTo>
                    <a:pt x="3934" y="3693"/>
                    <a:pt x="3972" y="3692"/>
                    <a:pt x="4010" y="3692"/>
                  </a:cubicBezTo>
                  <a:cubicBezTo>
                    <a:pt x="4073" y="3692"/>
                    <a:pt x="4137" y="3693"/>
                    <a:pt x="4201" y="3693"/>
                  </a:cubicBezTo>
                  <a:cubicBezTo>
                    <a:pt x="4550" y="3693"/>
                    <a:pt x="4902" y="3672"/>
                    <a:pt x="5084" y="3399"/>
                  </a:cubicBezTo>
                  <a:cubicBezTo>
                    <a:pt x="5202" y="3223"/>
                    <a:pt x="5192" y="2977"/>
                    <a:pt x="5153" y="2771"/>
                  </a:cubicBezTo>
                  <a:cubicBezTo>
                    <a:pt x="5064" y="2231"/>
                    <a:pt x="4868" y="1692"/>
                    <a:pt x="4525" y="1279"/>
                  </a:cubicBezTo>
                  <a:cubicBezTo>
                    <a:pt x="3975" y="612"/>
                    <a:pt x="3121" y="318"/>
                    <a:pt x="2297" y="151"/>
                  </a:cubicBezTo>
                  <a:cubicBezTo>
                    <a:pt x="2072" y="98"/>
                    <a:pt x="1796" y="0"/>
                    <a:pt x="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16;p75">
              <a:extLst>
                <a:ext uri="{FF2B5EF4-FFF2-40B4-BE49-F238E27FC236}">
                  <a16:creationId xmlns:a16="http://schemas.microsoft.com/office/drawing/2014/main" id="{5148C078-3991-4FCB-AE84-C45197B221CD}"/>
                </a:ext>
              </a:extLst>
            </p:cNvPr>
            <p:cNvSpPr/>
            <p:nvPr/>
          </p:nvSpPr>
          <p:spPr>
            <a:xfrm>
              <a:off x="749400" y="491325"/>
              <a:ext cx="51550" cy="57825"/>
            </a:xfrm>
            <a:custGeom>
              <a:avLst/>
              <a:gdLst/>
              <a:ahLst/>
              <a:cxnLst/>
              <a:rect l="l" t="t" r="r" b="b"/>
              <a:pathLst>
                <a:path w="2062" h="2313" extrusionOk="0">
                  <a:moveTo>
                    <a:pt x="603" y="1"/>
                  </a:moveTo>
                  <a:cubicBezTo>
                    <a:pt x="280" y="1"/>
                    <a:pt x="57" y="337"/>
                    <a:pt x="20" y="723"/>
                  </a:cubicBezTo>
                  <a:cubicBezTo>
                    <a:pt x="10" y="890"/>
                    <a:pt x="0" y="1037"/>
                    <a:pt x="20" y="1184"/>
                  </a:cubicBezTo>
                  <a:cubicBezTo>
                    <a:pt x="98" y="1645"/>
                    <a:pt x="501" y="1969"/>
                    <a:pt x="903" y="2195"/>
                  </a:cubicBezTo>
                  <a:cubicBezTo>
                    <a:pt x="991" y="2244"/>
                    <a:pt x="1090" y="2313"/>
                    <a:pt x="1197" y="2313"/>
                  </a:cubicBezTo>
                  <a:cubicBezTo>
                    <a:pt x="1296" y="2313"/>
                    <a:pt x="1374" y="2283"/>
                    <a:pt x="1462" y="2244"/>
                  </a:cubicBezTo>
                  <a:cubicBezTo>
                    <a:pt x="1678" y="2165"/>
                    <a:pt x="1875" y="2038"/>
                    <a:pt x="2061" y="1881"/>
                  </a:cubicBezTo>
                  <a:cubicBezTo>
                    <a:pt x="1884" y="1262"/>
                    <a:pt x="1492" y="477"/>
                    <a:pt x="942" y="114"/>
                  </a:cubicBezTo>
                  <a:cubicBezTo>
                    <a:pt x="821" y="36"/>
                    <a:pt x="706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17;p75">
              <a:extLst>
                <a:ext uri="{FF2B5EF4-FFF2-40B4-BE49-F238E27FC236}">
                  <a16:creationId xmlns:a16="http://schemas.microsoft.com/office/drawing/2014/main" id="{4B0BED3E-050C-460D-9ADF-D3F0CBAAB9D0}"/>
                </a:ext>
              </a:extLst>
            </p:cNvPr>
            <p:cNvSpPr/>
            <p:nvPr/>
          </p:nvSpPr>
          <p:spPr>
            <a:xfrm>
              <a:off x="675050" y="678425"/>
              <a:ext cx="3225" cy="2225"/>
            </a:xfrm>
            <a:custGeom>
              <a:avLst/>
              <a:gdLst/>
              <a:ahLst/>
              <a:cxnLst/>
              <a:rect l="l" t="t" r="r" b="b"/>
              <a:pathLst>
                <a:path w="129" h="89" extrusionOk="0">
                  <a:moveTo>
                    <a:pt x="128" y="0"/>
                  </a:moveTo>
                  <a:lnTo>
                    <a:pt x="128" y="0"/>
                  </a:lnTo>
                  <a:cubicBezTo>
                    <a:pt x="89" y="20"/>
                    <a:pt x="40" y="59"/>
                    <a:pt x="1" y="89"/>
                  </a:cubicBezTo>
                  <a:cubicBezTo>
                    <a:pt x="50" y="59"/>
                    <a:pt x="89" y="40"/>
                    <a:pt x="128" y="0"/>
                  </a:cubicBezTo>
                  <a:close/>
                </a:path>
              </a:pathLst>
            </a:custGeom>
            <a:solidFill>
              <a:srgbClr val="D1D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18;p75">
              <a:extLst>
                <a:ext uri="{FF2B5EF4-FFF2-40B4-BE49-F238E27FC236}">
                  <a16:creationId xmlns:a16="http://schemas.microsoft.com/office/drawing/2014/main" id="{71F7A3F1-866F-40DF-A1CB-3FEA8F24D6DF}"/>
                </a:ext>
              </a:extLst>
            </p:cNvPr>
            <p:cNvSpPr/>
            <p:nvPr/>
          </p:nvSpPr>
          <p:spPr>
            <a:xfrm>
              <a:off x="465775" y="697800"/>
              <a:ext cx="190650" cy="75950"/>
            </a:xfrm>
            <a:custGeom>
              <a:avLst/>
              <a:gdLst/>
              <a:ahLst/>
              <a:cxnLst/>
              <a:rect l="l" t="t" r="r" b="b"/>
              <a:pathLst>
                <a:path w="7626" h="3038" extrusionOk="0">
                  <a:moveTo>
                    <a:pt x="7626" y="1"/>
                  </a:moveTo>
                  <a:lnTo>
                    <a:pt x="7626" y="1"/>
                  </a:lnTo>
                  <a:cubicBezTo>
                    <a:pt x="7207" y="401"/>
                    <a:pt x="6780" y="778"/>
                    <a:pt x="6235" y="778"/>
                  </a:cubicBezTo>
                  <a:cubicBezTo>
                    <a:pt x="6180" y="778"/>
                    <a:pt x="6123" y="774"/>
                    <a:pt x="6065" y="766"/>
                  </a:cubicBezTo>
                  <a:cubicBezTo>
                    <a:pt x="6032" y="764"/>
                    <a:pt x="5999" y="763"/>
                    <a:pt x="5967" y="763"/>
                  </a:cubicBezTo>
                  <a:cubicBezTo>
                    <a:pt x="4896" y="763"/>
                    <a:pt x="4229" y="1828"/>
                    <a:pt x="3543" y="1895"/>
                  </a:cubicBezTo>
                  <a:cubicBezTo>
                    <a:pt x="2482" y="1895"/>
                    <a:pt x="1568" y="2247"/>
                    <a:pt x="674" y="2247"/>
                  </a:cubicBezTo>
                  <a:cubicBezTo>
                    <a:pt x="534" y="2247"/>
                    <a:pt x="395" y="2238"/>
                    <a:pt x="256" y="2218"/>
                  </a:cubicBezTo>
                  <a:cubicBezTo>
                    <a:pt x="158" y="2209"/>
                    <a:pt x="69" y="2169"/>
                    <a:pt x="1" y="2130"/>
                  </a:cubicBezTo>
                  <a:lnTo>
                    <a:pt x="1" y="2130"/>
                  </a:lnTo>
                  <a:cubicBezTo>
                    <a:pt x="20" y="2503"/>
                    <a:pt x="256" y="2866"/>
                    <a:pt x="639" y="2994"/>
                  </a:cubicBezTo>
                  <a:cubicBezTo>
                    <a:pt x="733" y="3024"/>
                    <a:pt x="830" y="3038"/>
                    <a:pt x="929" y="3038"/>
                  </a:cubicBezTo>
                  <a:cubicBezTo>
                    <a:pt x="1179" y="3038"/>
                    <a:pt x="1437" y="2952"/>
                    <a:pt x="1669" y="2847"/>
                  </a:cubicBezTo>
                  <a:cubicBezTo>
                    <a:pt x="1983" y="2690"/>
                    <a:pt x="2277" y="2483"/>
                    <a:pt x="2621" y="2375"/>
                  </a:cubicBezTo>
                  <a:cubicBezTo>
                    <a:pt x="2891" y="2289"/>
                    <a:pt x="3171" y="2263"/>
                    <a:pt x="3455" y="2263"/>
                  </a:cubicBezTo>
                  <a:cubicBezTo>
                    <a:pt x="3899" y="2263"/>
                    <a:pt x="4354" y="2327"/>
                    <a:pt x="4797" y="2327"/>
                  </a:cubicBezTo>
                  <a:cubicBezTo>
                    <a:pt x="5132" y="2327"/>
                    <a:pt x="5461" y="2290"/>
                    <a:pt x="5771" y="2160"/>
                  </a:cubicBezTo>
                  <a:cubicBezTo>
                    <a:pt x="6115" y="2012"/>
                    <a:pt x="6409" y="1747"/>
                    <a:pt x="6654" y="1482"/>
                  </a:cubicBezTo>
                  <a:cubicBezTo>
                    <a:pt x="7037" y="1051"/>
                    <a:pt x="7331" y="589"/>
                    <a:pt x="7587" y="69"/>
                  </a:cubicBezTo>
                  <a:lnTo>
                    <a:pt x="7626" y="1"/>
                  </a:ln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19;p75">
              <a:extLst>
                <a:ext uri="{FF2B5EF4-FFF2-40B4-BE49-F238E27FC236}">
                  <a16:creationId xmlns:a16="http://schemas.microsoft.com/office/drawing/2014/main" id="{5C8EEE33-6095-4945-8410-A09ABBAED074}"/>
                </a:ext>
              </a:extLst>
            </p:cNvPr>
            <p:cNvSpPr/>
            <p:nvPr/>
          </p:nvSpPr>
          <p:spPr>
            <a:xfrm>
              <a:off x="202525" y="574150"/>
              <a:ext cx="81000" cy="98750"/>
            </a:xfrm>
            <a:custGeom>
              <a:avLst/>
              <a:gdLst/>
              <a:ahLst/>
              <a:cxnLst/>
              <a:rect l="l" t="t" r="r" b="b"/>
              <a:pathLst>
                <a:path w="3240" h="3950" extrusionOk="0">
                  <a:moveTo>
                    <a:pt x="11" y="1"/>
                  </a:moveTo>
                  <a:cubicBezTo>
                    <a:pt x="1" y="20"/>
                    <a:pt x="1" y="59"/>
                    <a:pt x="1" y="89"/>
                  </a:cubicBezTo>
                  <a:cubicBezTo>
                    <a:pt x="1" y="167"/>
                    <a:pt x="60" y="246"/>
                    <a:pt x="128" y="305"/>
                  </a:cubicBezTo>
                  <a:cubicBezTo>
                    <a:pt x="295" y="501"/>
                    <a:pt x="482" y="707"/>
                    <a:pt x="648" y="903"/>
                  </a:cubicBezTo>
                  <a:cubicBezTo>
                    <a:pt x="776" y="1031"/>
                    <a:pt x="884" y="1178"/>
                    <a:pt x="894" y="1355"/>
                  </a:cubicBezTo>
                  <a:cubicBezTo>
                    <a:pt x="913" y="1571"/>
                    <a:pt x="737" y="1757"/>
                    <a:pt x="688" y="1963"/>
                  </a:cubicBezTo>
                  <a:cubicBezTo>
                    <a:pt x="619" y="2287"/>
                    <a:pt x="845" y="2591"/>
                    <a:pt x="1080" y="2837"/>
                  </a:cubicBezTo>
                  <a:cubicBezTo>
                    <a:pt x="1512" y="3288"/>
                    <a:pt x="1983" y="3720"/>
                    <a:pt x="2591" y="3906"/>
                  </a:cubicBezTo>
                  <a:cubicBezTo>
                    <a:pt x="2667" y="3933"/>
                    <a:pt x="2749" y="3950"/>
                    <a:pt x="2829" y="3950"/>
                  </a:cubicBezTo>
                  <a:cubicBezTo>
                    <a:pt x="2925" y="3950"/>
                    <a:pt x="3017" y="3926"/>
                    <a:pt x="3092" y="3867"/>
                  </a:cubicBezTo>
                  <a:cubicBezTo>
                    <a:pt x="3210" y="3759"/>
                    <a:pt x="3239" y="3573"/>
                    <a:pt x="3190" y="3416"/>
                  </a:cubicBezTo>
                  <a:cubicBezTo>
                    <a:pt x="3141" y="3249"/>
                    <a:pt x="3043" y="3121"/>
                    <a:pt x="2964" y="2974"/>
                  </a:cubicBezTo>
                  <a:lnTo>
                    <a:pt x="2896" y="2788"/>
                  </a:lnTo>
                  <a:cubicBezTo>
                    <a:pt x="2886" y="2994"/>
                    <a:pt x="2827" y="3151"/>
                    <a:pt x="2591" y="3200"/>
                  </a:cubicBezTo>
                  <a:cubicBezTo>
                    <a:pt x="2579" y="3201"/>
                    <a:pt x="2567" y="3201"/>
                    <a:pt x="2555" y="3201"/>
                  </a:cubicBezTo>
                  <a:cubicBezTo>
                    <a:pt x="2121" y="3201"/>
                    <a:pt x="1606" y="2704"/>
                    <a:pt x="1463" y="2513"/>
                  </a:cubicBezTo>
                  <a:cubicBezTo>
                    <a:pt x="1198" y="1531"/>
                    <a:pt x="619" y="756"/>
                    <a:pt x="11" y="1"/>
                  </a:cubicBez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20;p75">
              <a:extLst>
                <a:ext uri="{FF2B5EF4-FFF2-40B4-BE49-F238E27FC236}">
                  <a16:creationId xmlns:a16="http://schemas.microsoft.com/office/drawing/2014/main" id="{C24B8A59-94E2-4C66-B27A-E3886517CC7C}"/>
                </a:ext>
              </a:extLst>
            </p:cNvPr>
            <p:cNvSpPr/>
            <p:nvPr/>
          </p:nvSpPr>
          <p:spPr>
            <a:xfrm>
              <a:off x="741300" y="405100"/>
              <a:ext cx="128825" cy="71725"/>
            </a:xfrm>
            <a:custGeom>
              <a:avLst/>
              <a:gdLst/>
              <a:ahLst/>
              <a:cxnLst/>
              <a:rect l="l" t="t" r="r" b="b"/>
              <a:pathLst>
                <a:path w="5153" h="2869" extrusionOk="0">
                  <a:moveTo>
                    <a:pt x="118" y="1"/>
                  </a:moveTo>
                  <a:cubicBezTo>
                    <a:pt x="30" y="217"/>
                    <a:pt x="0" y="433"/>
                    <a:pt x="89" y="629"/>
                  </a:cubicBezTo>
                  <a:cubicBezTo>
                    <a:pt x="138" y="757"/>
                    <a:pt x="236" y="865"/>
                    <a:pt x="334" y="972"/>
                  </a:cubicBezTo>
                  <a:cubicBezTo>
                    <a:pt x="835" y="1561"/>
                    <a:pt x="1364" y="2111"/>
                    <a:pt x="1914" y="2641"/>
                  </a:cubicBezTo>
                  <a:cubicBezTo>
                    <a:pt x="2022" y="2739"/>
                    <a:pt x="2140" y="2837"/>
                    <a:pt x="2287" y="2867"/>
                  </a:cubicBezTo>
                  <a:cubicBezTo>
                    <a:pt x="2300" y="2868"/>
                    <a:pt x="2312" y="2868"/>
                    <a:pt x="2325" y="2868"/>
                  </a:cubicBezTo>
                  <a:cubicBezTo>
                    <a:pt x="2506" y="2868"/>
                    <a:pt x="2671" y="2742"/>
                    <a:pt x="2836" y="2641"/>
                  </a:cubicBezTo>
                  <a:cubicBezTo>
                    <a:pt x="3141" y="2454"/>
                    <a:pt x="3494" y="2346"/>
                    <a:pt x="3857" y="2337"/>
                  </a:cubicBezTo>
                  <a:cubicBezTo>
                    <a:pt x="3893" y="2336"/>
                    <a:pt x="3931" y="2335"/>
                    <a:pt x="3968" y="2335"/>
                  </a:cubicBezTo>
                  <a:cubicBezTo>
                    <a:pt x="4030" y="2335"/>
                    <a:pt x="4093" y="2336"/>
                    <a:pt x="4156" y="2336"/>
                  </a:cubicBezTo>
                  <a:cubicBezTo>
                    <a:pt x="4501" y="2336"/>
                    <a:pt x="4853" y="2315"/>
                    <a:pt x="5035" y="2042"/>
                  </a:cubicBezTo>
                  <a:cubicBezTo>
                    <a:pt x="5152" y="1866"/>
                    <a:pt x="5143" y="1620"/>
                    <a:pt x="5103" y="1414"/>
                  </a:cubicBezTo>
                  <a:cubicBezTo>
                    <a:pt x="5064" y="1149"/>
                    <a:pt x="4995" y="884"/>
                    <a:pt x="4897" y="639"/>
                  </a:cubicBezTo>
                  <a:cubicBezTo>
                    <a:pt x="4455" y="1237"/>
                    <a:pt x="3699" y="1639"/>
                    <a:pt x="2973" y="1639"/>
                  </a:cubicBezTo>
                  <a:cubicBezTo>
                    <a:pt x="2460" y="1639"/>
                    <a:pt x="1962" y="1438"/>
                    <a:pt x="1600" y="963"/>
                  </a:cubicBezTo>
                  <a:cubicBezTo>
                    <a:pt x="1355" y="835"/>
                    <a:pt x="1080" y="884"/>
                    <a:pt x="913" y="865"/>
                  </a:cubicBezTo>
                  <a:cubicBezTo>
                    <a:pt x="511" y="717"/>
                    <a:pt x="246" y="393"/>
                    <a:pt x="118" y="1"/>
                  </a:cubicBez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21;p75">
              <a:extLst>
                <a:ext uri="{FF2B5EF4-FFF2-40B4-BE49-F238E27FC236}">
                  <a16:creationId xmlns:a16="http://schemas.microsoft.com/office/drawing/2014/main" id="{34B95426-97D5-4E4D-AD5C-3886CF610D0B}"/>
                </a:ext>
              </a:extLst>
            </p:cNvPr>
            <p:cNvSpPr/>
            <p:nvPr/>
          </p:nvSpPr>
          <p:spPr>
            <a:xfrm>
              <a:off x="753075" y="523375"/>
              <a:ext cx="47875" cy="25775"/>
            </a:xfrm>
            <a:custGeom>
              <a:avLst/>
              <a:gdLst/>
              <a:ahLst/>
              <a:cxnLst/>
              <a:rect l="l" t="t" r="r" b="b"/>
              <a:pathLst>
                <a:path w="1915" h="1031" extrusionOk="0">
                  <a:moveTo>
                    <a:pt x="1688" y="0"/>
                  </a:moveTo>
                  <a:cubicBezTo>
                    <a:pt x="1394" y="226"/>
                    <a:pt x="1266" y="638"/>
                    <a:pt x="923" y="658"/>
                  </a:cubicBezTo>
                  <a:cubicBezTo>
                    <a:pt x="638" y="618"/>
                    <a:pt x="265" y="461"/>
                    <a:pt x="0" y="226"/>
                  </a:cubicBezTo>
                  <a:lnTo>
                    <a:pt x="0" y="226"/>
                  </a:lnTo>
                  <a:cubicBezTo>
                    <a:pt x="157" y="520"/>
                    <a:pt x="462" y="746"/>
                    <a:pt x="756" y="913"/>
                  </a:cubicBezTo>
                  <a:cubicBezTo>
                    <a:pt x="844" y="962"/>
                    <a:pt x="943" y="1031"/>
                    <a:pt x="1050" y="1031"/>
                  </a:cubicBezTo>
                  <a:cubicBezTo>
                    <a:pt x="1149" y="1031"/>
                    <a:pt x="1227" y="1001"/>
                    <a:pt x="1315" y="962"/>
                  </a:cubicBezTo>
                  <a:cubicBezTo>
                    <a:pt x="1531" y="883"/>
                    <a:pt x="1728" y="756"/>
                    <a:pt x="1914" y="599"/>
                  </a:cubicBezTo>
                  <a:cubicBezTo>
                    <a:pt x="1865" y="412"/>
                    <a:pt x="1786" y="206"/>
                    <a:pt x="1688" y="0"/>
                  </a:cubicBez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4E3FAA-15B3-47F7-90B9-03C6FC27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68" y="2977990"/>
            <a:ext cx="1047951" cy="10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3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Distopia;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Jogo de plataforma;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Pixel </a:t>
            </a:r>
            <a:r>
              <a:rPr lang="pt-BR" dirty="0" err="1"/>
              <a:t>Art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Jogo voltado para o folclore nacional.</a:t>
            </a:r>
            <a:endParaRPr lang="pt-B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2"/>
          <p:cNvSpPr txBox="1">
            <a:spLocks noGrp="1"/>
          </p:cNvSpPr>
          <p:nvPr>
            <p:ph type="body" idx="1"/>
          </p:nvPr>
        </p:nvSpPr>
        <p:spPr>
          <a:xfrm>
            <a:off x="2013303" y="1633102"/>
            <a:ext cx="5117393" cy="2226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Trazer a cultura nacional de forma divertida e acessível por meio da tecnologia.</a:t>
            </a:r>
          </a:p>
          <a:p>
            <a:pPr marL="457200" lvl="1" indent="0">
              <a:buClr>
                <a:schemeClr val="dk1"/>
              </a:buClr>
              <a:buSzPts val="1100"/>
              <a:buNone/>
            </a:pPr>
            <a:endParaRPr lang="pt-BR" sz="1600" dirty="0"/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/>
              <a:t>Oferecer benefícios ao individuo como possuir uma maior percepção sociocultural e entendimento sobre a própria história brasileira.</a:t>
            </a:r>
            <a:endParaRPr sz="1600" dirty="0"/>
          </a:p>
        </p:txBody>
      </p:sp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716850" y="488492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Justificativa</a:t>
            </a:r>
            <a:endParaRPr dirty="0"/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Problemática</a:t>
            </a:r>
            <a:endParaRPr dirty="0"/>
          </a:p>
        </p:txBody>
      </p:sp>
      <p:sp>
        <p:nvSpPr>
          <p:cNvPr id="37" name="Google Shape;1143;p42">
            <a:extLst>
              <a:ext uri="{FF2B5EF4-FFF2-40B4-BE49-F238E27FC236}">
                <a16:creationId xmlns:a16="http://schemas.microsoft.com/office/drawing/2014/main" id="{277B860F-C30E-4D4F-AF7A-B2851647013F}"/>
              </a:ext>
            </a:extLst>
          </p:cNvPr>
          <p:cNvSpPr txBox="1">
            <a:spLocks/>
          </p:cNvSpPr>
          <p:nvPr/>
        </p:nvSpPr>
        <p:spPr>
          <a:xfrm>
            <a:off x="1144875" y="1229064"/>
            <a:ext cx="7534734" cy="74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lvl="1" indent="0">
              <a:buSzPts val="1100"/>
            </a:pPr>
            <a:r>
              <a:rPr lang="pt-BR" sz="1800" b="1" dirty="0"/>
              <a:t>Diante do cenário atual – desvalorização cultural – surgem perguntas como:</a:t>
            </a:r>
          </a:p>
        </p:txBody>
      </p:sp>
      <p:sp>
        <p:nvSpPr>
          <p:cNvPr id="38" name="Google Shape;1143;p42">
            <a:extLst>
              <a:ext uri="{FF2B5EF4-FFF2-40B4-BE49-F238E27FC236}">
                <a16:creationId xmlns:a16="http://schemas.microsoft.com/office/drawing/2014/main" id="{96AA2AEC-6640-43DB-8EE9-9C8AC25041A5}"/>
              </a:ext>
            </a:extLst>
          </p:cNvPr>
          <p:cNvSpPr txBox="1">
            <a:spLocks/>
          </p:cNvSpPr>
          <p:nvPr/>
        </p:nvSpPr>
        <p:spPr>
          <a:xfrm>
            <a:off x="1499100" y="2175119"/>
            <a:ext cx="6145800" cy="74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lvl="1" indent="0">
              <a:buSzPts val="1100"/>
            </a:pPr>
            <a:r>
              <a:rPr lang="pt-BR" sz="1600" dirty="0"/>
              <a:t>• Como deve acontecer uma integração de costumes antigos para os meios digitais (atualidade)?</a:t>
            </a:r>
          </a:p>
          <a:p>
            <a:pPr marL="457200" lvl="1" indent="0">
              <a:buSzPts val="1100"/>
            </a:pPr>
            <a:r>
              <a:rPr lang="pt-BR" sz="1600" dirty="0"/>
              <a:t>• Como manter a atenção do público infanto-juvenil perante o tema?</a:t>
            </a:r>
          </a:p>
          <a:p>
            <a:pPr marL="457200" lvl="1" indent="0">
              <a:buSzPts val="1100"/>
            </a:pPr>
            <a:r>
              <a:rPr lang="pt-BR" sz="1600" dirty="0"/>
              <a:t>• Como consolidar o ufanismo no meio digital?</a:t>
            </a:r>
          </a:p>
          <a:p>
            <a:pPr marL="457200" lvl="1" indent="0">
              <a:buSzPts val="1100"/>
            </a:pPr>
            <a:r>
              <a:rPr lang="pt-BR" sz="1600" dirty="0"/>
              <a:t>• Como criar um conteúdo cultural, educativo e ao mesmo tempo divertido?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5"/>
          <p:cNvSpPr txBox="1">
            <a:spLocks noGrp="1"/>
          </p:cNvSpPr>
          <p:nvPr>
            <p:ph type="title"/>
          </p:nvPr>
        </p:nvSpPr>
        <p:spPr>
          <a:xfrm>
            <a:off x="3900932" y="893549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Hipóteses</a:t>
            </a:r>
            <a:endParaRPr dirty="0"/>
          </a:p>
        </p:txBody>
      </p:sp>
      <p:sp>
        <p:nvSpPr>
          <p:cNvPr id="1215" name="Google Shape;1215;p45"/>
          <p:cNvSpPr txBox="1">
            <a:spLocks noGrp="1"/>
          </p:cNvSpPr>
          <p:nvPr>
            <p:ph type="subTitle" idx="1"/>
          </p:nvPr>
        </p:nvSpPr>
        <p:spPr>
          <a:xfrm>
            <a:off x="4853006" y="1672942"/>
            <a:ext cx="2975100" cy="2405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Na sociedade brasileira, há uma falta de incentivo às culturas regionais, como por exemplo o folclore...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Assim, se faz necessário, uma preparação de um método utilizando entretenimento digital e acessível para democratizar a cultura nacional</a:t>
            </a:r>
            <a:endParaRPr dirty="0"/>
          </a:p>
        </p:txBody>
      </p:sp>
      <p:grpSp>
        <p:nvGrpSpPr>
          <p:cNvPr id="1217" name="Google Shape;1217;p45"/>
          <p:cNvGrpSpPr/>
          <p:nvPr/>
        </p:nvGrpSpPr>
        <p:grpSpPr>
          <a:xfrm>
            <a:off x="-2287178" y="-190189"/>
            <a:ext cx="7831882" cy="5214329"/>
            <a:chOff x="-2287178" y="355461"/>
            <a:chExt cx="7831882" cy="5214329"/>
          </a:xfrm>
        </p:grpSpPr>
        <p:grpSp>
          <p:nvGrpSpPr>
            <p:cNvPr id="1218" name="Google Shape;1218;p45"/>
            <p:cNvGrpSpPr/>
            <p:nvPr/>
          </p:nvGrpSpPr>
          <p:grpSpPr>
            <a:xfrm rot="-1389532">
              <a:off x="766951" y="2008871"/>
              <a:ext cx="1659012" cy="1653911"/>
              <a:chOff x="991825" y="1680713"/>
              <a:chExt cx="1787560" cy="1782064"/>
            </a:xfrm>
          </p:grpSpPr>
          <p:sp>
            <p:nvSpPr>
              <p:cNvPr id="1219" name="Google Shape;1219;p45"/>
              <p:cNvSpPr/>
              <p:nvPr/>
            </p:nvSpPr>
            <p:spPr>
              <a:xfrm>
                <a:off x="997314" y="1680713"/>
                <a:ext cx="1782071" cy="1778380"/>
              </a:xfrm>
              <a:custGeom>
                <a:avLst/>
                <a:gdLst/>
                <a:ahLst/>
                <a:cxnLst/>
                <a:rect l="l" t="t" r="r" b="b"/>
                <a:pathLst>
                  <a:path w="18830" h="18791" extrusionOk="0">
                    <a:moveTo>
                      <a:pt x="9438" y="0"/>
                    </a:moveTo>
                    <a:cubicBezTo>
                      <a:pt x="9414" y="0"/>
                      <a:pt x="9390" y="0"/>
                      <a:pt x="9366" y="0"/>
                    </a:cubicBezTo>
                    <a:cubicBezTo>
                      <a:pt x="4176" y="20"/>
                      <a:pt x="1" y="4254"/>
                      <a:pt x="1" y="9425"/>
                    </a:cubicBezTo>
                    <a:cubicBezTo>
                      <a:pt x="20" y="14610"/>
                      <a:pt x="4196" y="18790"/>
                      <a:pt x="9372" y="18790"/>
                    </a:cubicBezTo>
                    <a:cubicBezTo>
                      <a:pt x="9396" y="18790"/>
                      <a:pt x="9420" y="18790"/>
                      <a:pt x="9445" y="18790"/>
                    </a:cubicBezTo>
                    <a:cubicBezTo>
                      <a:pt x="14635" y="18771"/>
                      <a:pt x="18830" y="14556"/>
                      <a:pt x="18810" y="9366"/>
                    </a:cubicBezTo>
                    <a:cubicBezTo>
                      <a:pt x="18771" y="4180"/>
                      <a:pt x="14595" y="0"/>
                      <a:pt x="9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/>
              <p:cNvSpPr/>
              <p:nvPr/>
            </p:nvSpPr>
            <p:spPr>
              <a:xfrm>
                <a:off x="1036115" y="1682511"/>
                <a:ext cx="1743269" cy="927093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9796" extrusionOk="0">
                    <a:moveTo>
                      <a:pt x="9012" y="1"/>
                    </a:moveTo>
                    <a:cubicBezTo>
                      <a:pt x="9000" y="1"/>
                      <a:pt x="8988" y="1"/>
                      <a:pt x="8976" y="1"/>
                    </a:cubicBezTo>
                    <a:cubicBezTo>
                      <a:pt x="4722" y="20"/>
                      <a:pt x="1152" y="2850"/>
                      <a:pt x="1" y="6732"/>
                    </a:cubicBezTo>
                    <a:lnTo>
                      <a:pt x="1" y="6732"/>
                    </a:lnTo>
                    <a:cubicBezTo>
                      <a:pt x="1425" y="3318"/>
                      <a:pt x="4839" y="898"/>
                      <a:pt x="8800" y="879"/>
                    </a:cubicBezTo>
                    <a:cubicBezTo>
                      <a:pt x="8813" y="879"/>
                      <a:pt x="8826" y="879"/>
                      <a:pt x="8838" y="879"/>
                    </a:cubicBezTo>
                    <a:cubicBezTo>
                      <a:pt x="13953" y="879"/>
                      <a:pt x="18128" y="4813"/>
                      <a:pt x="18420" y="9796"/>
                    </a:cubicBezTo>
                    <a:lnTo>
                      <a:pt x="18420" y="9367"/>
                    </a:lnTo>
                    <a:cubicBezTo>
                      <a:pt x="18400" y="4188"/>
                      <a:pt x="14186" y="1"/>
                      <a:pt x="9012" y="1"/>
                    </a:cubicBezTo>
                    <a:close/>
                  </a:path>
                </a:pathLst>
              </a:custGeom>
              <a:solidFill>
                <a:srgbClr val="FFFFFF">
                  <a:alpha val="47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/>
              <p:cNvSpPr/>
              <p:nvPr/>
            </p:nvSpPr>
            <p:spPr>
              <a:xfrm>
                <a:off x="997314" y="1926296"/>
                <a:ext cx="1673141" cy="1536480"/>
              </a:xfrm>
              <a:custGeom>
                <a:avLst/>
                <a:gdLst/>
                <a:ahLst/>
                <a:cxnLst/>
                <a:rect l="l" t="t" r="r" b="b"/>
                <a:pathLst>
                  <a:path w="17679" h="16235" extrusionOk="0">
                    <a:moveTo>
                      <a:pt x="2928" y="0"/>
                    </a:moveTo>
                    <a:lnTo>
                      <a:pt x="2928" y="0"/>
                    </a:lnTo>
                    <a:cubicBezTo>
                      <a:pt x="1113" y="1737"/>
                      <a:pt x="1" y="4156"/>
                      <a:pt x="1" y="6869"/>
                    </a:cubicBezTo>
                    <a:cubicBezTo>
                      <a:pt x="20" y="12047"/>
                      <a:pt x="4215" y="16234"/>
                      <a:pt x="9408" y="16234"/>
                    </a:cubicBezTo>
                    <a:cubicBezTo>
                      <a:pt x="9420" y="16234"/>
                      <a:pt x="9432" y="16234"/>
                      <a:pt x="9445" y="16234"/>
                    </a:cubicBezTo>
                    <a:cubicBezTo>
                      <a:pt x="12996" y="16234"/>
                      <a:pt x="16098" y="14224"/>
                      <a:pt x="17678" y="11278"/>
                    </a:cubicBezTo>
                    <a:lnTo>
                      <a:pt x="17678" y="11278"/>
                    </a:lnTo>
                    <a:cubicBezTo>
                      <a:pt x="16020" y="12859"/>
                      <a:pt x="13757" y="13854"/>
                      <a:pt x="11240" y="13854"/>
                    </a:cubicBezTo>
                    <a:cubicBezTo>
                      <a:pt x="11216" y="13854"/>
                      <a:pt x="11192" y="13854"/>
                      <a:pt x="11168" y="13854"/>
                    </a:cubicBezTo>
                    <a:cubicBezTo>
                      <a:pt x="6011" y="13854"/>
                      <a:pt x="1835" y="9674"/>
                      <a:pt x="1796" y="4488"/>
                    </a:cubicBezTo>
                    <a:cubicBezTo>
                      <a:pt x="1796" y="2869"/>
                      <a:pt x="2225" y="1347"/>
                      <a:pt x="2928" y="0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/>
              <p:cNvSpPr/>
              <p:nvPr/>
            </p:nvSpPr>
            <p:spPr>
              <a:xfrm>
                <a:off x="997314" y="1841312"/>
                <a:ext cx="871729" cy="1412786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14928" extrusionOk="0">
                    <a:moveTo>
                      <a:pt x="4098" y="1"/>
                    </a:moveTo>
                    <a:lnTo>
                      <a:pt x="3884" y="137"/>
                    </a:lnTo>
                    <a:lnTo>
                      <a:pt x="3825" y="196"/>
                    </a:lnTo>
                    <a:cubicBezTo>
                      <a:pt x="3747" y="235"/>
                      <a:pt x="3708" y="274"/>
                      <a:pt x="3650" y="313"/>
                    </a:cubicBezTo>
                    <a:cubicBezTo>
                      <a:pt x="3650" y="333"/>
                      <a:pt x="3630" y="333"/>
                      <a:pt x="3610" y="372"/>
                    </a:cubicBezTo>
                    <a:cubicBezTo>
                      <a:pt x="3552" y="391"/>
                      <a:pt x="3493" y="430"/>
                      <a:pt x="3435" y="489"/>
                    </a:cubicBezTo>
                    <a:cubicBezTo>
                      <a:pt x="3415" y="489"/>
                      <a:pt x="3415" y="508"/>
                      <a:pt x="3396" y="508"/>
                    </a:cubicBezTo>
                    <a:cubicBezTo>
                      <a:pt x="3259" y="606"/>
                      <a:pt x="3123" y="723"/>
                      <a:pt x="3006" y="859"/>
                    </a:cubicBezTo>
                    <a:lnTo>
                      <a:pt x="2947" y="898"/>
                    </a:lnTo>
                    <a:lnTo>
                      <a:pt x="2811" y="1055"/>
                    </a:lnTo>
                    <a:lnTo>
                      <a:pt x="2752" y="1094"/>
                    </a:lnTo>
                    <a:lnTo>
                      <a:pt x="2615" y="1250"/>
                    </a:lnTo>
                    <a:cubicBezTo>
                      <a:pt x="2576" y="1269"/>
                      <a:pt x="2557" y="1269"/>
                      <a:pt x="2557" y="1289"/>
                    </a:cubicBezTo>
                    <a:cubicBezTo>
                      <a:pt x="2440" y="1406"/>
                      <a:pt x="2323" y="1562"/>
                      <a:pt x="2186" y="1679"/>
                    </a:cubicBezTo>
                    <a:lnTo>
                      <a:pt x="2147" y="1737"/>
                    </a:lnTo>
                    <a:cubicBezTo>
                      <a:pt x="2089" y="1776"/>
                      <a:pt x="2069" y="1835"/>
                      <a:pt x="2030" y="1874"/>
                    </a:cubicBezTo>
                    <a:cubicBezTo>
                      <a:pt x="1991" y="1874"/>
                      <a:pt x="1991" y="1894"/>
                      <a:pt x="1971" y="1933"/>
                    </a:cubicBezTo>
                    <a:cubicBezTo>
                      <a:pt x="1932" y="1991"/>
                      <a:pt x="1893" y="2050"/>
                      <a:pt x="1854" y="2089"/>
                    </a:cubicBezTo>
                    <a:cubicBezTo>
                      <a:pt x="1854" y="2128"/>
                      <a:pt x="1835" y="2128"/>
                      <a:pt x="1835" y="2147"/>
                    </a:cubicBezTo>
                    <a:lnTo>
                      <a:pt x="1542" y="2576"/>
                    </a:lnTo>
                    <a:cubicBezTo>
                      <a:pt x="1503" y="2576"/>
                      <a:pt x="1503" y="2615"/>
                      <a:pt x="1484" y="2635"/>
                    </a:cubicBezTo>
                    <a:cubicBezTo>
                      <a:pt x="1464" y="2713"/>
                      <a:pt x="1406" y="2752"/>
                      <a:pt x="1386" y="2811"/>
                    </a:cubicBezTo>
                    <a:cubicBezTo>
                      <a:pt x="1367" y="2830"/>
                      <a:pt x="1367" y="2850"/>
                      <a:pt x="1347" y="2869"/>
                    </a:cubicBezTo>
                    <a:cubicBezTo>
                      <a:pt x="1308" y="2928"/>
                      <a:pt x="1269" y="3006"/>
                      <a:pt x="1250" y="3045"/>
                    </a:cubicBezTo>
                    <a:cubicBezTo>
                      <a:pt x="1250" y="3045"/>
                      <a:pt x="1211" y="3064"/>
                      <a:pt x="1211" y="3103"/>
                    </a:cubicBezTo>
                    <a:cubicBezTo>
                      <a:pt x="1172" y="3162"/>
                      <a:pt x="1152" y="3240"/>
                      <a:pt x="1093" y="3318"/>
                    </a:cubicBezTo>
                    <a:cubicBezTo>
                      <a:pt x="1054" y="3396"/>
                      <a:pt x="1015" y="3454"/>
                      <a:pt x="976" y="3533"/>
                    </a:cubicBezTo>
                    <a:cubicBezTo>
                      <a:pt x="976" y="3552"/>
                      <a:pt x="957" y="3591"/>
                      <a:pt x="957" y="3611"/>
                    </a:cubicBezTo>
                    <a:cubicBezTo>
                      <a:pt x="918" y="3650"/>
                      <a:pt x="898" y="3728"/>
                      <a:pt x="879" y="3786"/>
                    </a:cubicBezTo>
                    <a:cubicBezTo>
                      <a:pt x="879" y="3806"/>
                      <a:pt x="859" y="3825"/>
                      <a:pt x="859" y="3845"/>
                    </a:cubicBezTo>
                    <a:cubicBezTo>
                      <a:pt x="820" y="3903"/>
                      <a:pt x="801" y="3981"/>
                      <a:pt x="781" y="4020"/>
                    </a:cubicBezTo>
                    <a:cubicBezTo>
                      <a:pt x="781" y="4040"/>
                      <a:pt x="762" y="4079"/>
                      <a:pt x="762" y="4098"/>
                    </a:cubicBezTo>
                    <a:cubicBezTo>
                      <a:pt x="723" y="4176"/>
                      <a:pt x="684" y="4274"/>
                      <a:pt x="664" y="4333"/>
                    </a:cubicBezTo>
                    <a:cubicBezTo>
                      <a:pt x="606" y="4411"/>
                      <a:pt x="586" y="4508"/>
                      <a:pt x="567" y="4586"/>
                    </a:cubicBezTo>
                    <a:cubicBezTo>
                      <a:pt x="567" y="4606"/>
                      <a:pt x="528" y="4625"/>
                      <a:pt x="528" y="4664"/>
                    </a:cubicBezTo>
                    <a:cubicBezTo>
                      <a:pt x="528" y="4703"/>
                      <a:pt x="508" y="4781"/>
                      <a:pt x="489" y="4820"/>
                    </a:cubicBezTo>
                    <a:cubicBezTo>
                      <a:pt x="489" y="4859"/>
                      <a:pt x="469" y="4879"/>
                      <a:pt x="469" y="4898"/>
                    </a:cubicBezTo>
                    <a:cubicBezTo>
                      <a:pt x="430" y="4957"/>
                      <a:pt x="430" y="5015"/>
                      <a:pt x="411" y="5074"/>
                    </a:cubicBezTo>
                    <a:cubicBezTo>
                      <a:pt x="411" y="5093"/>
                      <a:pt x="391" y="5113"/>
                      <a:pt x="391" y="5152"/>
                    </a:cubicBezTo>
                    <a:cubicBezTo>
                      <a:pt x="372" y="5250"/>
                      <a:pt x="333" y="5308"/>
                      <a:pt x="313" y="5406"/>
                    </a:cubicBezTo>
                    <a:cubicBezTo>
                      <a:pt x="313" y="5484"/>
                      <a:pt x="293" y="5581"/>
                      <a:pt x="274" y="5659"/>
                    </a:cubicBezTo>
                    <a:cubicBezTo>
                      <a:pt x="235" y="5679"/>
                      <a:pt x="235" y="5698"/>
                      <a:pt x="235" y="5737"/>
                    </a:cubicBezTo>
                    <a:cubicBezTo>
                      <a:pt x="215" y="5796"/>
                      <a:pt x="215" y="5854"/>
                      <a:pt x="196" y="5932"/>
                    </a:cubicBezTo>
                    <a:cubicBezTo>
                      <a:pt x="176" y="5952"/>
                      <a:pt x="176" y="5991"/>
                      <a:pt x="176" y="6030"/>
                    </a:cubicBezTo>
                    <a:cubicBezTo>
                      <a:pt x="176" y="6089"/>
                      <a:pt x="137" y="6147"/>
                      <a:pt x="137" y="6225"/>
                    </a:cubicBezTo>
                    <a:cubicBezTo>
                      <a:pt x="118" y="6245"/>
                      <a:pt x="118" y="6264"/>
                      <a:pt x="118" y="6284"/>
                    </a:cubicBezTo>
                    <a:cubicBezTo>
                      <a:pt x="98" y="6381"/>
                      <a:pt x="79" y="6459"/>
                      <a:pt x="79" y="6557"/>
                    </a:cubicBezTo>
                    <a:cubicBezTo>
                      <a:pt x="79" y="6654"/>
                      <a:pt x="40" y="6732"/>
                      <a:pt x="40" y="6830"/>
                    </a:cubicBezTo>
                    <a:lnTo>
                      <a:pt x="40" y="6908"/>
                    </a:lnTo>
                    <a:cubicBezTo>
                      <a:pt x="20" y="6986"/>
                      <a:pt x="20" y="7025"/>
                      <a:pt x="20" y="7103"/>
                    </a:cubicBezTo>
                    <a:lnTo>
                      <a:pt x="20" y="7201"/>
                    </a:lnTo>
                    <a:lnTo>
                      <a:pt x="20" y="7396"/>
                    </a:lnTo>
                    <a:cubicBezTo>
                      <a:pt x="20" y="7415"/>
                      <a:pt x="1" y="7435"/>
                      <a:pt x="40" y="7630"/>
                    </a:cubicBezTo>
                    <a:lnTo>
                      <a:pt x="40" y="7903"/>
                    </a:lnTo>
                    <a:lnTo>
                      <a:pt x="40" y="8137"/>
                    </a:lnTo>
                    <a:lnTo>
                      <a:pt x="40" y="8215"/>
                    </a:lnTo>
                    <a:lnTo>
                      <a:pt x="40" y="8391"/>
                    </a:lnTo>
                    <a:lnTo>
                      <a:pt x="40" y="8489"/>
                    </a:lnTo>
                    <a:lnTo>
                      <a:pt x="40" y="8625"/>
                    </a:lnTo>
                    <a:lnTo>
                      <a:pt x="40" y="8723"/>
                    </a:lnTo>
                    <a:cubicBezTo>
                      <a:pt x="59" y="8781"/>
                      <a:pt x="59" y="8820"/>
                      <a:pt x="59" y="8879"/>
                    </a:cubicBezTo>
                    <a:lnTo>
                      <a:pt x="59" y="8976"/>
                    </a:lnTo>
                    <a:cubicBezTo>
                      <a:pt x="59" y="9015"/>
                      <a:pt x="98" y="9074"/>
                      <a:pt x="98" y="9113"/>
                    </a:cubicBezTo>
                    <a:cubicBezTo>
                      <a:pt x="118" y="9152"/>
                      <a:pt x="118" y="9191"/>
                      <a:pt x="118" y="9210"/>
                    </a:cubicBezTo>
                    <a:cubicBezTo>
                      <a:pt x="118" y="9269"/>
                      <a:pt x="137" y="9308"/>
                      <a:pt x="137" y="9367"/>
                    </a:cubicBezTo>
                    <a:cubicBezTo>
                      <a:pt x="157" y="9386"/>
                      <a:pt x="157" y="9445"/>
                      <a:pt x="157" y="9464"/>
                    </a:cubicBezTo>
                    <a:cubicBezTo>
                      <a:pt x="157" y="9503"/>
                      <a:pt x="196" y="9562"/>
                      <a:pt x="196" y="9601"/>
                    </a:cubicBezTo>
                    <a:cubicBezTo>
                      <a:pt x="196" y="9640"/>
                      <a:pt x="215" y="9679"/>
                      <a:pt x="215" y="9698"/>
                    </a:cubicBezTo>
                    <a:cubicBezTo>
                      <a:pt x="215" y="9757"/>
                      <a:pt x="235" y="9796"/>
                      <a:pt x="235" y="9854"/>
                    </a:cubicBezTo>
                    <a:cubicBezTo>
                      <a:pt x="254" y="9874"/>
                      <a:pt x="254" y="9893"/>
                      <a:pt x="254" y="9932"/>
                    </a:cubicBezTo>
                    <a:cubicBezTo>
                      <a:pt x="293" y="9971"/>
                      <a:pt x="293" y="10049"/>
                      <a:pt x="313" y="10088"/>
                    </a:cubicBezTo>
                    <a:cubicBezTo>
                      <a:pt x="333" y="10088"/>
                      <a:pt x="333" y="10127"/>
                      <a:pt x="333" y="10147"/>
                    </a:cubicBezTo>
                    <a:cubicBezTo>
                      <a:pt x="391" y="10323"/>
                      <a:pt x="430" y="10479"/>
                      <a:pt x="489" y="10635"/>
                    </a:cubicBezTo>
                    <a:cubicBezTo>
                      <a:pt x="508" y="10654"/>
                      <a:pt x="508" y="10654"/>
                      <a:pt x="508" y="10674"/>
                    </a:cubicBezTo>
                    <a:cubicBezTo>
                      <a:pt x="528" y="10752"/>
                      <a:pt x="547" y="10810"/>
                      <a:pt x="586" y="10869"/>
                    </a:cubicBezTo>
                    <a:cubicBezTo>
                      <a:pt x="586" y="10908"/>
                      <a:pt x="606" y="10927"/>
                      <a:pt x="606" y="10947"/>
                    </a:cubicBezTo>
                    <a:cubicBezTo>
                      <a:pt x="606" y="11025"/>
                      <a:pt x="625" y="11064"/>
                      <a:pt x="645" y="11123"/>
                    </a:cubicBezTo>
                    <a:cubicBezTo>
                      <a:pt x="645" y="11142"/>
                      <a:pt x="684" y="11162"/>
                      <a:pt x="684" y="11201"/>
                    </a:cubicBezTo>
                    <a:cubicBezTo>
                      <a:pt x="684" y="11240"/>
                      <a:pt x="703" y="11298"/>
                      <a:pt x="723" y="11337"/>
                    </a:cubicBezTo>
                    <a:cubicBezTo>
                      <a:pt x="723" y="11357"/>
                      <a:pt x="742" y="11396"/>
                      <a:pt x="742" y="11415"/>
                    </a:cubicBezTo>
                    <a:lnTo>
                      <a:pt x="820" y="11552"/>
                    </a:lnTo>
                    <a:cubicBezTo>
                      <a:pt x="820" y="11591"/>
                      <a:pt x="840" y="11610"/>
                      <a:pt x="840" y="11630"/>
                    </a:cubicBezTo>
                    <a:lnTo>
                      <a:pt x="918" y="11786"/>
                    </a:lnTo>
                    <a:cubicBezTo>
                      <a:pt x="918" y="11805"/>
                      <a:pt x="937" y="11825"/>
                      <a:pt x="937" y="11845"/>
                    </a:cubicBezTo>
                    <a:cubicBezTo>
                      <a:pt x="976" y="11923"/>
                      <a:pt x="996" y="11981"/>
                      <a:pt x="1015" y="12020"/>
                    </a:cubicBezTo>
                    <a:cubicBezTo>
                      <a:pt x="1015" y="12020"/>
                      <a:pt x="1054" y="12040"/>
                      <a:pt x="1054" y="12079"/>
                    </a:cubicBezTo>
                    <a:cubicBezTo>
                      <a:pt x="1074" y="12118"/>
                      <a:pt x="1113" y="12196"/>
                      <a:pt x="1152" y="12235"/>
                    </a:cubicBezTo>
                    <a:cubicBezTo>
                      <a:pt x="1152" y="12274"/>
                      <a:pt x="1172" y="12274"/>
                      <a:pt x="1172" y="12293"/>
                    </a:cubicBezTo>
                    <a:cubicBezTo>
                      <a:pt x="1308" y="12566"/>
                      <a:pt x="1484" y="12859"/>
                      <a:pt x="1679" y="13113"/>
                    </a:cubicBezTo>
                    <a:lnTo>
                      <a:pt x="1698" y="13152"/>
                    </a:lnTo>
                    <a:cubicBezTo>
                      <a:pt x="1757" y="13191"/>
                      <a:pt x="1776" y="13269"/>
                      <a:pt x="1835" y="13308"/>
                    </a:cubicBezTo>
                    <a:lnTo>
                      <a:pt x="1854" y="13347"/>
                    </a:lnTo>
                    <a:cubicBezTo>
                      <a:pt x="1893" y="13405"/>
                      <a:pt x="1932" y="13464"/>
                      <a:pt x="1971" y="13503"/>
                    </a:cubicBezTo>
                    <a:lnTo>
                      <a:pt x="1991" y="13542"/>
                    </a:lnTo>
                    <a:cubicBezTo>
                      <a:pt x="2050" y="13581"/>
                      <a:pt x="2069" y="13640"/>
                      <a:pt x="2128" y="13679"/>
                    </a:cubicBezTo>
                    <a:lnTo>
                      <a:pt x="2147" y="13698"/>
                    </a:lnTo>
                    <a:cubicBezTo>
                      <a:pt x="2167" y="13757"/>
                      <a:pt x="2225" y="13796"/>
                      <a:pt x="2264" y="13854"/>
                    </a:cubicBezTo>
                    <a:lnTo>
                      <a:pt x="2284" y="13874"/>
                    </a:lnTo>
                    <a:cubicBezTo>
                      <a:pt x="2342" y="13952"/>
                      <a:pt x="2381" y="13991"/>
                      <a:pt x="2440" y="14049"/>
                    </a:cubicBezTo>
                    <a:lnTo>
                      <a:pt x="2459" y="14069"/>
                    </a:lnTo>
                    <a:cubicBezTo>
                      <a:pt x="2537" y="14127"/>
                      <a:pt x="2576" y="14186"/>
                      <a:pt x="2635" y="14244"/>
                    </a:cubicBezTo>
                    <a:cubicBezTo>
                      <a:pt x="2850" y="14479"/>
                      <a:pt x="3103" y="14713"/>
                      <a:pt x="3337" y="14927"/>
                    </a:cubicBezTo>
                    <a:cubicBezTo>
                      <a:pt x="3259" y="14420"/>
                      <a:pt x="3025" y="13854"/>
                      <a:pt x="2752" y="13171"/>
                    </a:cubicBezTo>
                    <a:cubicBezTo>
                      <a:pt x="2342" y="12118"/>
                      <a:pt x="2811" y="12079"/>
                      <a:pt x="3240" y="11240"/>
                    </a:cubicBezTo>
                    <a:cubicBezTo>
                      <a:pt x="3689" y="10420"/>
                      <a:pt x="4469" y="10908"/>
                      <a:pt x="5308" y="9893"/>
                    </a:cubicBezTo>
                    <a:cubicBezTo>
                      <a:pt x="6167" y="8879"/>
                      <a:pt x="5464" y="7942"/>
                      <a:pt x="5796" y="7513"/>
                    </a:cubicBezTo>
                    <a:cubicBezTo>
                      <a:pt x="5863" y="7424"/>
                      <a:pt x="5946" y="7393"/>
                      <a:pt x="6045" y="7393"/>
                    </a:cubicBezTo>
                    <a:cubicBezTo>
                      <a:pt x="6255" y="7393"/>
                      <a:pt x="6536" y="7530"/>
                      <a:pt x="6881" y="7530"/>
                    </a:cubicBezTo>
                    <a:cubicBezTo>
                      <a:pt x="7225" y="7530"/>
                      <a:pt x="7633" y="7394"/>
                      <a:pt x="8098" y="6850"/>
                    </a:cubicBezTo>
                    <a:cubicBezTo>
                      <a:pt x="9210" y="5503"/>
                      <a:pt x="8313" y="4801"/>
                      <a:pt x="7786" y="4176"/>
                    </a:cubicBezTo>
                    <a:cubicBezTo>
                      <a:pt x="7220" y="3533"/>
                      <a:pt x="6674" y="4020"/>
                      <a:pt x="6362" y="2947"/>
                    </a:cubicBezTo>
                    <a:cubicBezTo>
                      <a:pt x="6049" y="1874"/>
                      <a:pt x="4996" y="2089"/>
                      <a:pt x="4508" y="1991"/>
                    </a:cubicBezTo>
                    <a:cubicBezTo>
                      <a:pt x="4020" y="1894"/>
                      <a:pt x="4098" y="1"/>
                      <a:pt x="4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5"/>
              <p:cNvSpPr/>
              <p:nvPr/>
            </p:nvSpPr>
            <p:spPr>
              <a:xfrm>
                <a:off x="991825" y="1931785"/>
                <a:ext cx="330578" cy="1320417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13952" extrusionOk="0">
                    <a:moveTo>
                      <a:pt x="2869" y="1"/>
                    </a:moveTo>
                    <a:cubicBezTo>
                      <a:pt x="2866" y="5"/>
                      <a:pt x="2864" y="9"/>
                      <a:pt x="2862" y="12"/>
                    </a:cubicBezTo>
                    <a:lnTo>
                      <a:pt x="2862" y="12"/>
                    </a:lnTo>
                    <a:cubicBezTo>
                      <a:pt x="2866" y="9"/>
                      <a:pt x="2869" y="6"/>
                      <a:pt x="2869" y="1"/>
                    </a:cubicBezTo>
                    <a:close/>
                    <a:moveTo>
                      <a:pt x="2862" y="12"/>
                    </a:moveTo>
                    <a:cubicBezTo>
                      <a:pt x="2851" y="22"/>
                      <a:pt x="2825" y="25"/>
                      <a:pt x="2810" y="40"/>
                    </a:cubicBezTo>
                    <a:lnTo>
                      <a:pt x="2712" y="138"/>
                    </a:lnTo>
                    <a:lnTo>
                      <a:pt x="2615" y="235"/>
                    </a:lnTo>
                    <a:lnTo>
                      <a:pt x="2537" y="313"/>
                    </a:lnTo>
                    <a:cubicBezTo>
                      <a:pt x="2498" y="372"/>
                      <a:pt x="2420" y="411"/>
                      <a:pt x="2381" y="489"/>
                    </a:cubicBezTo>
                    <a:cubicBezTo>
                      <a:pt x="2381" y="508"/>
                      <a:pt x="2342" y="508"/>
                      <a:pt x="2342" y="528"/>
                    </a:cubicBezTo>
                    <a:cubicBezTo>
                      <a:pt x="2322" y="586"/>
                      <a:pt x="2283" y="625"/>
                      <a:pt x="2225" y="684"/>
                    </a:cubicBezTo>
                    <a:cubicBezTo>
                      <a:pt x="2205" y="703"/>
                      <a:pt x="2186" y="762"/>
                      <a:pt x="2147" y="781"/>
                    </a:cubicBezTo>
                    <a:cubicBezTo>
                      <a:pt x="2108" y="801"/>
                      <a:pt x="2088" y="859"/>
                      <a:pt x="2049" y="879"/>
                    </a:cubicBezTo>
                    <a:cubicBezTo>
                      <a:pt x="2029" y="899"/>
                      <a:pt x="2010" y="957"/>
                      <a:pt x="1990" y="977"/>
                    </a:cubicBezTo>
                    <a:cubicBezTo>
                      <a:pt x="1951" y="996"/>
                      <a:pt x="1932" y="1055"/>
                      <a:pt x="1912" y="1074"/>
                    </a:cubicBezTo>
                    <a:cubicBezTo>
                      <a:pt x="1893" y="1094"/>
                      <a:pt x="1854" y="1152"/>
                      <a:pt x="1834" y="1172"/>
                    </a:cubicBezTo>
                    <a:cubicBezTo>
                      <a:pt x="1815" y="1211"/>
                      <a:pt x="1756" y="1269"/>
                      <a:pt x="1737" y="1308"/>
                    </a:cubicBezTo>
                    <a:cubicBezTo>
                      <a:pt x="1717" y="1347"/>
                      <a:pt x="1698" y="1347"/>
                      <a:pt x="1698" y="1367"/>
                    </a:cubicBezTo>
                    <a:lnTo>
                      <a:pt x="1542" y="1581"/>
                    </a:lnTo>
                    <a:cubicBezTo>
                      <a:pt x="1542" y="1601"/>
                      <a:pt x="1522" y="1640"/>
                      <a:pt x="1503" y="1659"/>
                    </a:cubicBezTo>
                    <a:cubicBezTo>
                      <a:pt x="1464" y="1698"/>
                      <a:pt x="1444" y="1738"/>
                      <a:pt x="1425" y="1777"/>
                    </a:cubicBezTo>
                    <a:cubicBezTo>
                      <a:pt x="1405" y="1796"/>
                      <a:pt x="1366" y="1855"/>
                      <a:pt x="1347" y="1874"/>
                    </a:cubicBezTo>
                    <a:cubicBezTo>
                      <a:pt x="1327" y="1933"/>
                      <a:pt x="1308" y="1952"/>
                      <a:pt x="1269" y="1991"/>
                    </a:cubicBezTo>
                    <a:cubicBezTo>
                      <a:pt x="1269" y="2030"/>
                      <a:pt x="1249" y="2069"/>
                      <a:pt x="1230" y="2089"/>
                    </a:cubicBezTo>
                    <a:cubicBezTo>
                      <a:pt x="1210" y="2147"/>
                      <a:pt x="1171" y="2167"/>
                      <a:pt x="1151" y="2225"/>
                    </a:cubicBezTo>
                    <a:cubicBezTo>
                      <a:pt x="1151" y="2245"/>
                      <a:pt x="1132" y="2284"/>
                      <a:pt x="1112" y="2323"/>
                    </a:cubicBezTo>
                    <a:lnTo>
                      <a:pt x="1034" y="2459"/>
                    </a:lnTo>
                    <a:cubicBezTo>
                      <a:pt x="1034" y="2479"/>
                      <a:pt x="1015" y="2518"/>
                      <a:pt x="1015" y="2537"/>
                    </a:cubicBezTo>
                    <a:cubicBezTo>
                      <a:pt x="1015" y="2557"/>
                      <a:pt x="976" y="2557"/>
                      <a:pt x="976" y="2577"/>
                    </a:cubicBezTo>
                    <a:cubicBezTo>
                      <a:pt x="956" y="2635"/>
                      <a:pt x="937" y="2713"/>
                      <a:pt x="917" y="2752"/>
                    </a:cubicBezTo>
                    <a:cubicBezTo>
                      <a:pt x="917" y="2752"/>
                      <a:pt x="878" y="2772"/>
                      <a:pt x="878" y="2811"/>
                    </a:cubicBezTo>
                    <a:cubicBezTo>
                      <a:pt x="878" y="2830"/>
                      <a:pt x="859" y="2830"/>
                      <a:pt x="859" y="2850"/>
                    </a:cubicBezTo>
                    <a:lnTo>
                      <a:pt x="781" y="3006"/>
                    </a:lnTo>
                    <a:lnTo>
                      <a:pt x="781" y="3025"/>
                    </a:lnTo>
                    <a:cubicBezTo>
                      <a:pt x="761" y="3045"/>
                      <a:pt x="761" y="3103"/>
                      <a:pt x="742" y="3123"/>
                    </a:cubicBezTo>
                    <a:cubicBezTo>
                      <a:pt x="742" y="3162"/>
                      <a:pt x="722" y="3220"/>
                      <a:pt x="683" y="3259"/>
                    </a:cubicBezTo>
                    <a:cubicBezTo>
                      <a:pt x="664" y="3298"/>
                      <a:pt x="664" y="3337"/>
                      <a:pt x="644" y="3357"/>
                    </a:cubicBezTo>
                    <a:cubicBezTo>
                      <a:pt x="644" y="3416"/>
                      <a:pt x="625" y="3455"/>
                      <a:pt x="586" y="3513"/>
                    </a:cubicBezTo>
                    <a:cubicBezTo>
                      <a:pt x="586" y="3533"/>
                      <a:pt x="566" y="3552"/>
                      <a:pt x="566" y="3591"/>
                    </a:cubicBezTo>
                    <a:cubicBezTo>
                      <a:pt x="547" y="3611"/>
                      <a:pt x="547" y="3611"/>
                      <a:pt x="547" y="3630"/>
                    </a:cubicBezTo>
                    <a:cubicBezTo>
                      <a:pt x="547" y="3689"/>
                      <a:pt x="527" y="3747"/>
                      <a:pt x="488" y="3806"/>
                    </a:cubicBezTo>
                    <a:lnTo>
                      <a:pt x="488" y="3825"/>
                    </a:lnTo>
                    <a:cubicBezTo>
                      <a:pt x="488" y="3845"/>
                      <a:pt x="469" y="3884"/>
                      <a:pt x="469" y="3903"/>
                    </a:cubicBezTo>
                    <a:cubicBezTo>
                      <a:pt x="449" y="3942"/>
                      <a:pt x="449" y="4020"/>
                      <a:pt x="430" y="4079"/>
                    </a:cubicBezTo>
                    <a:cubicBezTo>
                      <a:pt x="391" y="4098"/>
                      <a:pt x="391" y="4098"/>
                      <a:pt x="391" y="4118"/>
                    </a:cubicBezTo>
                    <a:cubicBezTo>
                      <a:pt x="391" y="4137"/>
                      <a:pt x="371" y="4176"/>
                      <a:pt x="371" y="4196"/>
                    </a:cubicBezTo>
                    <a:cubicBezTo>
                      <a:pt x="351" y="4235"/>
                      <a:pt x="351" y="4313"/>
                      <a:pt x="332" y="4372"/>
                    </a:cubicBezTo>
                    <a:cubicBezTo>
                      <a:pt x="332" y="4391"/>
                      <a:pt x="293" y="4430"/>
                      <a:pt x="293" y="4469"/>
                    </a:cubicBezTo>
                    <a:cubicBezTo>
                      <a:pt x="273" y="4508"/>
                      <a:pt x="273" y="4586"/>
                      <a:pt x="254" y="4625"/>
                    </a:cubicBezTo>
                    <a:cubicBezTo>
                      <a:pt x="254" y="4684"/>
                      <a:pt x="234" y="4703"/>
                      <a:pt x="234" y="4723"/>
                    </a:cubicBezTo>
                    <a:lnTo>
                      <a:pt x="234" y="4762"/>
                    </a:lnTo>
                    <a:cubicBezTo>
                      <a:pt x="234" y="4820"/>
                      <a:pt x="195" y="4879"/>
                      <a:pt x="195" y="4918"/>
                    </a:cubicBezTo>
                    <a:lnTo>
                      <a:pt x="195" y="4976"/>
                    </a:lnTo>
                    <a:lnTo>
                      <a:pt x="195" y="5055"/>
                    </a:lnTo>
                    <a:cubicBezTo>
                      <a:pt x="195" y="5113"/>
                      <a:pt x="176" y="5172"/>
                      <a:pt x="176" y="5250"/>
                    </a:cubicBezTo>
                    <a:cubicBezTo>
                      <a:pt x="156" y="5269"/>
                      <a:pt x="156" y="5289"/>
                      <a:pt x="156" y="5308"/>
                    </a:cubicBezTo>
                    <a:cubicBezTo>
                      <a:pt x="156" y="5386"/>
                      <a:pt x="137" y="5484"/>
                      <a:pt x="137" y="5562"/>
                    </a:cubicBezTo>
                    <a:lnTo>
                      <a:pt x="137" y="5659"/>
                    </a:lnTo>
                    <a:cubicBezTo>
                      <a:pt x="137" y="5737"/>
                      <a:pt x="98" y="5776"/>
                      <a:pt x="98" y="5854"/>
                    </a:cubicBezTo>
                    <a:lnTo>
                      <a:pt x="98" y="5952"/>
                    </a:lnTo>
                    <a:cubicBezTo>
                      <a:pt x="78" y="5991"/>
                      <a:pt x="78" y="6069"/>
                      <a:pt x="78" y="6108"/>
                    </a:cubicBezTo>
                    <a:lnTo>
                      <a:pt x="78" y="6186"/>
                    </a:lnTo>
                    <a:lnTo>
                      <a:pt x="78" y="6225"/>
                    </a:lnTo>
                    <a:lnTo>
                      <a:pt x="78" y="6420"/>
                    </a:lnTo>
                    <a:lnTo>
                      <a:pt x="78" y="6459"/>
                    </a:lnTo>
                    <a:cubicBezTo>
                      <a:pt x="78" y="6479"/>
                      <a:pt x="59" y="6479"/>
                      <a:pt x="0" y="6596"/>
                    </a:cubicBezTo>
                    <a:lnTo>
                      <a:pt x="0" y="6869"/>
                    </a:lnTo>
                    <a:lnTo>
                      <a:pt x="0" y="7123"/>
                    </a:lnTo>
                    <a:lnTo>
                      <a:pt x="0" y="7201"/>
                    </a:lnTo>
                    <a:lnTo>
                      <a:pt x="0" y="7357"/>
                    </a:lnTo>
                    <a:lnTo>
                      <a:pt x="0" y="7415"/>
                    </a:lnTo>
                    <a:lnTo>
                      <a:pt x="0" y="7454"/>
                    </a:lnTo>
                    <a:lnTo>
                      <a:pt x="0" y="7611"/>
                    </a:lnTo>
                    <a:lnTo>
                      <a:pt x="0" y="7708"/>
                    </a:lnTo>
                    <a:cubicBezTo>
                      <a:pt x="20" y="7747"/>
                      <a:pt x="20" y="7806"/>
                      <a:pt x="20" y="7845"/>
                    </a:cubicBezTo>
                    <a:lnTo>
                      <a:pt x="20" y="7942"/>
                    </a:lnTo>
                    <a:cubicBezTo>
                      <a:pt x="20" y="8001"/>
                      <a:pt x="59" y="8040"/>
                      <a:pt x="59" y="8098"/>
                    </a:cubicBezTo>
                    <a:cubicBezTo>
                      <a:pt x="78" y="8118"/>
                      <a:pt x="78" y="8157"/>
                      <a:pt x="78" y="8196"/>
                    </a:cubicBezTo>
                    <a:cubicBezTo>
                      <a:pt x="78" y="8235"/>
                      <a:pt x="98" y="8293"/>
                      <a:pt x="98" y="8332"/>
                    </a:cubicBezTo>
                    <a:cubicBezTo>
                      <a:pt x="117" y="8352"/>
                      <a:pt x="117" y="8411"/>
                      <a:pt x="117" y="8430"/>
                    </a:cubicBezTo>
                    <a:cubicBezTo>
                      <a:pt x="117" y="8489"/>
                      <a:pt x="156" y="8528"/>
                      <a:pt x="156" y="8586"/>
                    </a:cubicBezTo>
                    <a:cubicBezTo>
                      <a:pt x="156" y="8606"/>
                      <a:pt x="176" y="8645"/>
                      <a:pt x="176" y="8684"/>
                    </a:cubicBezTo>
                    <a:cubicBezTo>
                      <a:pt x="176" y="8723"/>
                      <a:pt x="195" y="8781"/>
                      <a:pt x="195" y="8820"/>
                    </a:cubicBezTo>
                    <a:lnTo>
                      <a:pt x="195" y="8879"/>
                    </a:lnTo>
                    <a:lnTo>
                      <a:pt x="195" y="8918"/>
                    </a:lnTo>
                    <a:cubicBezTo>
                      <a:pt x="215" y="8976"/>
                      <a:pt x="215" y="9035"/>
                      <a:pt x="254" y="9093"/>
                    </a:cubicBezTo>
                    <a:cubicBezTo>
                      <a:pt x="273" y="9093"/>
                      <a:pt x="273" y="9113"/>
                      <a:pt x="273" y="9132"/>
                    </a:cubicBezTo>
                    <a:cubicBezTo>
                      <a:pt x="312" y="9308"/>
                      <a:pt x="371" y="9484"/>
                      <a:pt x="410" y="9620"/>
                    </a:cubicBezTo>
                    <a:cubicBezTo>
                      <a:pt x="449" y="9659"/>
                      <a:pt x="449" y="9659"/>
                      <a:pt x="449" y="9679"/>
                    </a:cubicBezTo>
                    <a:cubicBezTo>
                      <a:pt x="469" y="9757"/>
                      <a:pt x="488" y="9796"/>
                      <a:pt x="508" y="9874"/>
                    </a:cubicBezTo>
                    <a:cubicBezTo>
                      <a:pt x="508" y="9893"/>
                      <a:pt x="547" y="9913"/>
                      <a:pt x="547" y="9952"/>
                    </a:cubicBezTo>
                    <a:cubicBezTo>
                      <a:pt x="547" y="10010"/>
                      <a:pt x="566" y="10069"/>
                      <a:pt x="586" y="10108"/>
                    </a:cubicBezTo>
                    <a:lnTo>
                      <a:pt x="586" y="10147"/>
                    </a:lnTo>
                    <a:cubicBezTo>
                      <a:pt x="586" y="10167"/>
                      <a:pt x="625" y="10167"/>
                      <a:pt x="625" y="10186"/>
                    </a:cubicBezTo>
                    <a:cubicBezTo>
                      <a:pt x="625" y="10245"/>
                      <a:pt x="644" y="10284"/>
                      <a:pt x="664" y="10342"/>
                    </a:cubicBezTo>
                    <a:cubicBezTo>
                      <a:pt x="664" y="10362"/>
                      <a:pt x="683" y="10381"/>
                      <a:pt x="683" y="10420"/>
                    </a:cubicBezTo>
                    <a:lnTo>
                      <a:pt x="761" y="10557"/>
                    </a:lnTo>
                    <a:cubicBezTo>
                      <a:pt x="761" y="10576"/>
                      <a:pt x="781" y="10615"/>
                      <a:pt x="781" y="10635"/>
                    </a:cubicBezTo>
                    <a:lnTo>
                      <a:pt x="859" y="10771"/>
                    </a:lnTo>
                    <a:cubicBezTo>
                      <a:pt x="859" y="10810"/>
                      <a:pt x="878" y="10810"/>
                      <a:pt x="878" y="10830"/>
                    </a:cubicBezTo>
                    <a:lnTo>
                      <a:pt x="878" y="10849"/>
                    </a:lnTo>
                    <a:cubicBezTo>
                      <a:pt x="917" y="10928"/>
                      <a:pt x="937" y="10967"/>
                      <a:pt x="956" y="11025"/>
                    </a:cubicBezTo>
                    <a:cubicBezTo>
                      <a:pt x="956" y="11025"/>
                      <a:pt x="976" y="11045"/>
                      <a:pt x="976" y="11064"/>
                    </a:cubicBezTo>
                    <a:cubicBezTo>
                      <a:pt x="1034" y="11123"/>
                      <a:pt x="1054" y="11201"/>
                      <a:pt x="1073" y="11240"/>
                    </a:cubicBezTo>
                    <a:lnTo>
                      <a:pt x="1073" y="11259"/>
                    </a:lnTo>
                    <a:lnTo>
                      <a:pt x="1073" y="11298"/>
                    </a:lnTo>
                    <a:cubicBezTo>
                      <a:pt x="1230" y="11552"/>
                      <a:pt x="1405" y="11845"/>
                      <a:pt x="1600" y="12118"/>
                    </a:cubicBezTo>
                    <a:lnTo>
                      <a:pt x="1620" y="12137"/>
                    </a:lnTo>
                    <a:cubicBezTo>
                      <a:pt x="1659" y="12196"/>
                      <a:pt x="1698" y="12274"/>
                      <a:pt x="1737" y="12313"/>
                    </a:cubicBezTo>
                    <a:lnTo>
                      <a:pt x="1756" y="12332"/>
                    </a:lnTo>
                    <a:cubicBezTo>
                      <a:pt x="1815" y="12410"/>
                      <a:pt x="1834" y="12469"/>
                      <a:pt x="1893" y="12508"/>
                    </a:cubicBezTo>
                    <a:cubicBezTo>
                      <a:pt x="1912" y="12508"/>
                      <a:pt x="1912" y="12528"/>
                      <a:pt x="1912" y="12528"/>
                    </a:cubicBezTo>
                    <a:lnTo>
                      <a:pt x="1912" y="12567"/>
                    </a:lnTo>
                    <a:cubicBezTo>
                      <a:pt x="1951" y="12606"/>
                      <a:pt x="1990" y="12664"/>
                      <a:pt x="2029" y="12703"/>
                    </a:cubicBezTo>
                    <a:lnTo>
                      <a:pt x="2049" y="12723"/>
                    </a:lnTo>
                    <a:cubicBezTo>
                      <a:pt x="2088" y="12781"/>
                      <a:pt x="2127" y="12820"/>
                      <a:pt x="2186" y="12879"/>
                    </a:cubicBezTo>
                    <a:lnTo>
                      <a:pt x="2205" y="12898"/>
                    </a:lnTo>
                    <a:cubicBezTo>
                      <a:pt x="2244" y="12976"/>
                      <a:pt x="2303" y="13015"/>
                      <a:pt x="2342" y="13074"/>
                    </a:cubicBezTo>
                    <a:lnTo>
                      <a:pt x="2381" y="13093"/>
                    </a:lnTo>
                    <a:cubicBezTo>
                      <a:pt x="2439" y="13152"/>
                      <a:pt x="2498" y="13210"/>
                      <a:pt x="2537" y="13269"/>
                    </a:cubicBezTo>
                    <a:cubicBezTo>
                      <a:pt x="2790" y="13503"/>
                      <a:pt x="3025" y="13737"/>
                      <a:pt x="3278" y="13952"/>
                    </a:cubicBezTo>
                    <a:cubicBezTo>
                      <a:pt x="3200" y="13445"/>
                      <a:pt x="2966" y="12879"/>
                      <a:pt x="2693" y="12196"/>
                    </a:cubicBezTo>
                    <a:cubicBezTo>
                      <a:pt x="2283" y="11142"/>
                      <a:pt x="2732" y="11103"/>
                      <a:pt x="3181" y="10264"/>
                    </a:cubicBezTo>
                    <a:cubicBezTo>
                      <a:pt x="3278" y="10089"/>
                      <a:pt x="3376" y="9971"/>
                      <a:pt x="3493" y="9893"/>
                    </a:cubicBezTo>
                    <a:cubicBezTo>
                      <a:pt x="2400" y="8372"/>
                      <a:pt x="1737" y="6479"/>
                      <a:pt x="1737" y="4469"/>
                    </a:cubicBezTo>
                    <a:cubicBezTo>
                      <a:pt x="1737" y="2854"/>
                      <a:pt x="2144" y="1356"/>
                      <a:pt x="2862" y="12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5"/>
              <p:cNvSpPr/>
              <p:nvPr/>
            </p:nvSpPr>
            <p:spPr>
              <a:xfrm>
                <a:off x="2044289" y="1917021"/>
                <a:ext cx="733271" cy="110804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11708" extrusionOk="0">
                    <a:moveTo>
                      <a:pt x="4781" y="1"/>
                    </a:moveTo>
                    <a:cubicBezTo>
                      <a:pt x="4567" y="625"/>
                      <a:pt x="4157" y="1328"/>
                      <a:pt x="3338" y="1542"/>
                    </a:cubicBezTo>
                    <a:cubicBezTo>
                      <a:pt x="1855" y="1933"/>
                      <a:pt x="1" y="2889"/>
                      <a:pt x="703" y="4040"/>
                    </a:cubicBezTo>
                    <a:cubicBezTo>
                      <a:pt x="946" y="4431"/>
                      <a:pt x="1189" y="4521"/>
                      <a:pt x="1459" y="4521"/>
                    </a:cubicBezTo>
                    <a:cubicBezTo>
                      <a:pt x="1690" y="4521"/>
                      <a:pt x="1941" y="4455"/>
                      <a:pt x="2229" y="4455"/>
                    </a:cubicBezTo>
                    <a:cubicBezTo>
                      <a:pt x="2575" y="4455"/>
                      <a:pt x="2974" y="4551"/>
                      <a:pt x="3455" y="4976"/>
                    </a:cubicBezTo>
                    <a:cubicBezTo>
                      <a:pt x="4781" y="6167"/>
                      <a:pt x="2967" y="6713"/>
                      <a:pt x="4059" y="7767"/>
                    </a:cubicBezTo>
                    <a:cubicBezTo>
                      <a:pt x="4294" y="7989"/>
                      <a:pt x="4501" y="8072"/>
                      <a:pt x="4687" y="8072"/>
                    </a:cubicBezTo>
                    <a:cubicBezTo>
                      <a:pt x="5253" y="8072"/>
                      <a:pt x="5634" y="7304"/>
                      <a:pt x="6044" y="7304"/>
                    </a:cubicBezTo>
                    <a:cubicBezTo>
                      <a:pt x="6129" y="7304"/>
                      <a:pt x="6214" y="7337"/>
                      <a:pt x="6303" y="7415"/>
                    </a:cubicBezTo>
                    <a:cubicBezTo>
                      <a:pt x="6928" y="8020"/>
                      <a:pt x="7084" y="9464"/>
                      <a:pt x="6420" y="11708"/>
                    </a:cubicBezTo>
                    <a:cubicBezTo>
                      <a:pt x="7279" y="10303"/>
                      <a:pt x="7747" y="8645"/>
                      <a:pt x="7747" y="6889"/>
                    </a:cubicBezTo>
                    <a:cubicBezTo>
                      <a:pt x="7747" y="4176"/>
                      <a:pt x="6596" y="1757"/>
                      <a:pt x="4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5"/>
              <p:cNvSpPr/>
              <p:nvPr/>
            </p:nvSpPr>
            <p:spPr>
              <a:xfrm>
                <a:off x="1663941" y="2486358"/>
                <a:ext cx="688885" cy="731094"/>
              </a:xfrm>
              <a:custGeom>
                <a:avLst/>
                <a:gdLst/>
                <a:ahLst/>
                <a:cxnLst/>
                <a:rect l="l" t="t" r="r" b="b"/>
                <a:pathLst>
                  <a:path w="7279" h="7725" extrusionOk="0">
                    <a:moveTo>
                      <a:pt x="4341" y="1"/>
                    </a:moveTo>
                    <a:cubicBezTo>
                      <a:pt x="4027" y="1"/>
                      <a:pt x="3675" y="188"/>
                      <a:pt x="3298" y="580"/>
                    </a:cubicBezTo>
                    <a:cubicBezTo>
                      <a:pt x="2303" y="1594"/>
                      <a:pt x="1913" y="599"/>
                      <a:pt x="1054" y="1887"/>
                    </a:cubicBezTo>
                    <a:cubicBezTo>
                      <a:pt x="215" y="3175"/>
                      <a:pt x="1" y="3546"/>
                      <a:pt x="1054" y="4033"/>
                    </a:cubicBezTo>
                    <a:cubicBezTo>
                      <a:pt x="2108" y="4521"/>
                      <a:pt x="3493" y="4424"/>
                      <a:pt x="3142" y="5711"/>
                    </a:cubicBezTo>
                    <a:cubicBezTo>
                      <a:pt x="2899" y="6671"/>
                      <a:pt x="2781" y="7724"/>
                      <a:pt x="3306" y="7724"/>
                    </a:cubicBezTo>
                    <a:cubicBezTo>
                      <a:pt x="3497" y="7724"/>
                      <a:pt x="3772" y="7585"/>
                      <a:pt x="4157" y="7253"/>
                    </a:cubicBezTo>
                    <a:cubicBezTo>
                      <a:pt x="5581" y="6004"/>
                      <a:pt x="7278" y="5672"/>
                      <a:pt x="6635" y="3838"/>
                    </a:cubicBezTo>
                    <a:cubicBezTo>
                      <a:pt x="5971" y="2024"/>
                      <a:pt x="5542" y="1438"/>
                      <a:pt x="5542" y="1438"/>
                    </a:cubicBezTo>
                    <a:cubicBezTo>
                      <a:pt x="5275" y="505"/>
                      <a:pt x="4858" y="1"/>
                      <a:pt x="4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5"/>
              <p:cNvSpPr/>
              <p:nvPr/>
            </p:nvSpPr>
            <p:spPr>
              <a:xfrm>
                <a:off x="2209810" y="3011310"/>
                <a:ext cx="259219" cy="258556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732" extrusionOk="0">
                    <a:moveTo>
                      <a:pt x="2476" y="0"/>
                    </a:moveTo>
                    <a:cubicBezTo>
                      <a:pt x="2278" y="0"/>
                      <a:pt x="1972" y="237"/>
                      <a:pt x="1784" y="613"/>
                    </a:cubicBezTo>
                    <a:cubicBezTo>
                      <a:pt x="1452" y="1316"/>
                      <a:pt x="964" y="1706"/>
                      <a:pt x="964" y="1706"/>
                    </a:cubicBezTo>
                    <a:cubicBezTo>
                      <a:pt x="332" y="2193"/>
                      <a:pt x="1" y="2731"/>
                      <a:pt x="512" y="2731"/>
                    </a:cubicBezTo>
                    <a:cubicBezTo>
                      <a:pt x="553" y="2731"/>
                      <a:pt x="600" y="2728"/>
                      <a:pt x="652" y="2720"/>
                    </a:cubicBezTo>
                    <a:cubicBezTo>
                      <a:pt x="1374" y="2584"/>
                      <a:pt x="2310" y="1491"/>
                      <a:pt x="2603" y="594"/>
                    </a:cubicBezTo>
                    <a:cubicBezTo>
                      <a:pt x="2739" y="177"/>
                      <a:pt x="2648" y="0"/>
                      <a:pt x="24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5"/>
              <p:cNvSpPr/>
              <p:nvPr/>
            </p:nvSpPr>
            <p:spPr>
              <a:xfrm>
                <a:off x="1628830" y="1682511"/>
                <a:ext cx="543044" cy="191362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2022" extrusionOk="0">
                    <a:moveTo>
                      <a:pt x="2693" y="1"/>
                    </a:moveTo>
                    <a:cubicBezTo>
                      <a:pt x="1757" y="1"/>
                      <a:pt x="859" y="137"/>
                      <a:pt x="1" y="391"/>
                    </a:cubicBezTo>
                    <a:cubicBezTo>
                      <a:pt x="196" y="567"/>
                      <a:pt x="450" y="703"/>
                      <a:pt x="664" y="820"/>
                    </a:cubicBezTo>
                    <a:cubicBezTo>
                      <a:pt x="1351" y="1190"/>
                      <a:pt x="1020" y="2022"/>
                      <a:pt x="1682" y="2022"/>
                    </a:cubicBezTo>
                    <a:cubicBezTo>
                      <a:pt x="1753" y="2022"/>
                      <a:pt x="1836" y="2012"/>
                      <a:pt x="1933" y="1991"/>
                    </a:cubicBezTo>
                    <a:cubicBezTo>
                      <a:pt x="2624" y="1842"/>
                      <a:pt x="2816" y="1711"/>
                      <a:pt x="3204" y="1711"/>
                    </a:cubicBezTo>
                    <a:cubicBezTo>
                      <a:pt x="3373" y="1711"/>
                      <a:pt x="3580" y="1737"/>
                      <a:pt x="3884" y="1796"/>
                    </a:cubicBezTo>
                    <a:cubicBezTo>
                      <a:pt x="3993" y="1817"/>
                      <a:pt x="4094" y="1826"/>
                      <a:pt x="4188" y="1826"/>
                    </a:cubicBezTo>
                    <a:cubicBezTo>
                      <a:pt x="4979" y="1826"/>
                      <a:pt x="5249" y="1134"/>
                      <a:pt x="5737" y="489"/>
                    </a:cubicBezTo>
                    <a:cubicBezTo>
                      <a:pt x="4781" y="176"/>
                      <a:pt x="3767" y="1"/>
                      <a:pt x="26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5"/>
              <p:cNvSpPr/>
              <p:nvPr/>
            </p:nvSpPr>
            <p:spPr>
              <a:xfrm>
                <a:off x="1571575" y="3269859"/>
                <a:ext cx="358402" cy="18918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999" extrusionOk="0">
                    <a:moveTo>
                      <a:pt x="2394" y="0"/>
                    </a:moveTo>
                    <a:cubicBezTo>
                      <a:pt x="2150" y="0"/>
                      <a:pt x="1928" y="202"/>
                      <a:pt x="1757" y="535"/>
                    </a:cubicBezTo>
                    <a:cubicBezTo>
                      <a:pt x="1573" y="884"/>
                      <a:pt x="1415" y="982"/>
                      <a:pt x="1249" y="982"/>
                    </a:cubicBezTo>
                    <a:cubicBezTo>
                      <a:pt x="1062" y="982"/>
                      <a:pt x="864" y="858"/>
                      <a:pt x="606" y="827"/>
                    </a:cubicBezTo>
                    <a:cubicBezTo>
                      <a:pt x="598" y="827"/>
                      <a:pt x="590" y="827"/>
                      <a:pt x="582" y="827"/>
                    </a:cubicBezTo>
                    <a:cubicBezTo>
                      <a:pt x="341" y="827"/>
                      <a:pt x="171" y="1110"/>
                      <a:pt x="1" y="1393"/>
                    </a:cubicBezTo>
                    <a:cubicBezTo>
                      <a:pt x="1055" y="1784"/>
                      <a:pt x="2167" y="1998"/>
                      <a:pt x="3377" y="1998"/>
                    </a:cubicBezTo>
                    <a:lnTo>
                      <a:pt x="3786" y="1998"/>
                    </a:lnTo>
                    <a:cubicBezTo>
                      <a:pt x="3669" y="1842"/>
                      <a:pt x="3533" y="1569"/>
                      <a:pt x="3377" y="1159"/>
                    </a:cubicBezTo>
                    <a:cubicBezTo>
                      <a:pt x="3058" y="335"/>
                      <a:pt x="2709" y="0"/>
                      <a:pt x="2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229;p45"/>
            <p:cNvSpPr/>
            <p:nvPr/>
          </p:nvSpPr>
          <p:spPr>
            <a:xfrm rot="-1389276">
              <a:off x="-1299612" y="1933746"/>
              <a:ext cx="5856910" cy="1804153"/>
            </a:xfrm>
            <a:custGeom>
              <a:avLst/>
              <a:gdLst/>
              <a:ahLst/>
              <a:cxnLst/>
              <a:rect l="l" t="t" r="r" b="b"/>
              <a:pathLst>
                <a:path w="57561" h="17731" extrusionOk="0">
                  <a:moveTo>
                    <a:pt x="31512" y="92"/>
                  </a:moveTo>
                  <a:cubicBezTo>
                    <a:pt x="38049" y="92"/>
                    <a:pt x="44097" y="775"/>
                    <a:pt x="48839" y="2062"/>
                  </a:cubicBezTo>
                  <a:cubicBezTo>
                    <a:pt x="54263" y="3565"/>
                    <a:pt x="57326" y="5653"/>
                    <a:pt x="57385" y="7975"/>
                  </a:cubicBezTo>
                  <a:cubicBezTo>
                    <a:pt x="57560" y="12774"/>
                    <a:pt x="44839" y="17087"/>
                    <a:pt x="29054" y="17613"/>
                  </a:cubicBezTo>
                  <a:cubicBezTo>
                    <a:pt x="28067" y="17643"/>
                    <a:pt x="27087" y="17658"/>
                    <a:pt x="26118" y="17658"/>
                  </a:cubicBezTo>
                  <a:cubicBezTo>
                    <a:pt x="19556" y="17658"/>
                    <a:pt x="13463" y="16974"/>
                    <a:pt x="8703" y="15682"/>
                  </a:cubicBezTo>
                  <a:cubicBezTo>
                    <a:pt x="3279" y="14199"/>
                    <a:pt x="215" y="12092"/>
                    <a:pt x="157" y="9770"/>
                  </a:cubicBezTo>
                  <a:cubicBezTo>
                    <a:pt x="1" y="4950"/>
                    <a:pt x="12703" y="638"/>
                    <a:pt x="28488" y="150"/>
                  </a:cubicBezTo>
                  <a:cubicBezTo>
                    <a:pt x="29522" y="111"/>
                    <a:pt x="30517" y="92"/>
                    <a:pt x="31512" y="92"/>
                  </a:cubicBezTo>
                  <a:close/>
                  <a:moveTo>
                    <a:pt x="31601" y="1"/>
                  </a:moveTo>
                  <a:cubicBezTo>
                    <a:pt x="30573" y="1"/>
                    <a:pt x="29534" y="18"/>
                    <a:pt x="28488" y="53"/>
                  </a:cubicBezTo>
                  <a:cubicBezTo>
                    <a:pt x="20839" y="287"/>
                    <a:pt x="13659" y="1438"/>
                    <a:pt x="8293" y="3272"/>
                  </a:cubicBezTo>
                  <a:cubicBezTo>
                    <a:pt x="2908" y="5087"/>
                    <a:pt x="1" y="7409"/>
                    <a:pt x="59" y="9770"/>
                  </a:cubicBezTo>
                  <a:cubicBezTo>
                    <a:pt x="118" y="12150"/>
                    <a:pt x="3201" y="14257"/>
                    <a:pt x="8683" y="15760"/>
                  </a:cubicBezTo>
                  <a:cubicBezTo>
                    <a:pt x="13425" y="17047"/>
                    <a:pt x="19493" y="17730"/>
                    <a:pt x="26029" y="17730"/>
                  </a:cubicBezTo>
                  <a:cubicBezTo>
                    <a:pt x="27024" y="17730"/>
                    <a:pt x="28059" y="17691"/>
                    <a:pt x="29073" y="17672"/>
                  </a:cubicBezTo>
                  <a:cubicBezTo>
                    <a:pt x="36722" y="17438"/>
                    <a:pt x="43902" y="16287"/>
                    <a:pt x="49268" y="14452"/>
                  </a:cubicBezTo>
                  <a:cubicBezTo>
                    <a:pt x="54634" y="12638"/>
                    <a:pt x="57560" y="10316"/>
                    <a:pt x="57482" y="7955"/>
                  </a:cubicBezTo>
                  <a:cubicBezTo>
                    <a:pt x="57424" y="5575"/>
                    <a:pt x="54341" y="3467"/>
                    <a:pt x="48858" y="1965"/>
                  </a:cubicBezTo>
                  <a:cubicBezTo>
                    <a:pt x="44142" y="685"/>
                    <a:pt x="38088" y="1"/>
                    <a:pt x="316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1366029">
              <a:off x="-2085668" y="1694056"/>
              <a:ext cx="7428861" cy="2537137"/>
            </a:xfrm>
            <a:custGeom>
              <a:avLst/>
              <a:gdLst/>
              <a:ahLst/>
              <a:cxnLst/>
              <a:rect l="l" t="t" r="r" b="b"/>
              <a:pathLst>
                <a:path w="75570" h="25809" extrusionOk="0">
                  <a:moveTo>
                    <a:pt x="53443" y="92"/>
                  </a:moveTo>
                  <a:cubicBezTo>
                    <a:pt x="65619" y="92"/>
                    <a:pt x="74321" y="2570"/>
                    <a:pt x="75004" y="6940"/>
                  </a:cubicBezTo>
                  <a:cubicBezTo>
                    <a:pt x="75492" y="9965"/>
                    <a:pt x="72097" y="13418"/>
                    <a:pt x="65424" y="16696"/>
                  </a:cubicBezTo>
                  <a:cubicBezTo>
                    <a:pt x="58712" y="19994"/>
                    <a:pt x="49580" y="22667"/>
                    <a:pt x="39629" y="24247"/>
                  </a:cubicBezTo>
                  <a:cubicBezTo>
                    <a:pt x="33405" y="25262"/>
                    <a:pt x="27454" y="25711"/>
                    <a:pt x="22147" y="25711"/>
                  </a:cubicBezTo>
                  <a:cubicBezTo>
                    <a:pt x="10010" y="25711"/>
                    <a:pt x="1308" y="23233"/>
                    <a:pt x="606" y="18862"/>
                  </a:cubicBezTo>
                  <a:cubicBezTo>
                    <a:pt x="118" y="15838"/>
                    <a:pt x="3493" y="12384"/>
                    <a:pt x="10186" y="9106"/>
                  </a:cubicBezTo>
                  <a:cubicBezTo>
                    <a:pt x="16898" y="5809"/>
                    <a:pt x="26029" y="3136"/>
                    <a:pt x="35980" y="1555"/>
                  </a:cubicBezTo>
                  <a:cubicBezTo>
                    <a:pt x="42205" y="541"/>
                    <a:pt x="48156" y="92"/>
                    <a:pt x="53443" y="92"/>
                  </a:cubicBezTo>
                  <a:close/>
                  <a:moveTo>
                    <a:pt x="53399" y="0"/>
                  </a:moveTo>
                  <a:cubicBezTo>
                    <a:pt x="48008" y="0"/>
                    <a:pt x="42058" y="497"/>
                    <a:pt x="35961" y="1477"/>
                  </a:cubicBezTo>
                  <a:cubicBezTo>
                    <a:pt x="25990" y="3058"/>
                    <a:pt x="16820" y="5731"/>
                    <a:pt x="10127" y="9028"/>
                  </a:cubicBezTo>
                  <a:cubicBezTo>
                    <a:pt x="3415" y="12326"/>
                    <a:pt x="1" y="15818"/>
                    <a:pt x="488" y="18882"/>
                  </a:cubicBezTo>
                  <a:cubicBezTo>
                    <a:pt x="976" y="21965"/>
                    <a:pt x="5347" y="24208"/>
                    <a:pt x="12742" y="25223"/>
                  </a:cubicBezTo>
                  <a:cubicBezTo>
                    <a:pt x="15591" y="25613"/>
                    <a:pt x="18771" y="25808"/>
                    <a:pt x="22147" y="25808"/>
                  </a:cubicBezTo>
                  <a:cubicBezTo>
                    <a:pt x="27571" y="25808"/>
                    <a:pt x="33522" y="25301"/>
                    <a:pt x="39629" y="24345"/>
                  </a:cubicBezTo>
                  <a:cubicBezTo>
                    <a:pt x="49600" y="22765"/>
                    <a:pt x="58770" y="20091"/>
                    <a:pt x="65443" y="16794"/>
                  </a:cubicBezTo>
                  <a:cubicBezTo>
                    <a:pt x="72155" y="13496"/>
                    <a:pt x="75570" y="10004"/>
                    <a:pt x="75082" y="6940"/>
                  </a:cubicBezTo>
                  <a:cubicBezTo>
                    <a:pt x="74594" y="3858"/>
                    <a:pt x="70224" y="1614"/>
                    <a:pt x="62848" y="599"/>
                  </a:cubicBezTo>
                  <a:cubicBezTo>
                    <a:pt x="59991" y="199"/>
                    <a:pt x="56807" y="0"/>
                    <a:pt x="533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1389221">
              <a:off x="339877" y="2551855"/>
              <a:ext cx="2685617" cy="849810"/>
            </a:xfrm>
            <a:custGeom>
              <a:avLst/>
              <a:gdLst/>
              <a:ahLst/>
              <a:cxnLst/>
              <a:rect l="l" t="t" r="r" b="b"/>
              <a:pathLst>
                <a:path w="22264" h="7045" extrusionOk="0">
                  <a:moveTo>
                    <a:pt x="4390" y="1"/>
                  </a:moveTo>
                  <a:cubicBezTo>
                    <a:pt x="4137" y="20"/>
                    <a:pt x="3883" y="79"/>
                    <a:pt x="3649" y="118"/>
                  </a:cubicBezTo>
                  <a:cubicBezTo>
                    <a:pt x="1483" y="547"/>
                    <a:pt x="234" y="1249"/>
                    <a:pt x="137" y="2166"/>
                  </a:cubicBezTo>
                  <a:cubicBezTo>
                    <a:pt x="39" y="3103"/>
                    <a:pt x="1093" y="4078"/>
                    <a:pt x="3122" y="4957"/>
                  </a:cubicBezTo>
                  <a:cubicBezTo>
                    <a:pt x="5112" y="5835"/>
                    <a:pt x="7844" y="6498"/>
                    <a:pt x="10771" y="6830"/>
                  </a:cubicBezTo>
                  <a:cubicBezTo>
                    <a:pt x="12098" y="6986"/>
                    <a:pt x="13405" y="7044"/>
                    <a:pt x="14634" y="7044"/>
                  </a:cubicBezTo>
                  <a:cubicBezTo>
                    <a:pt x="16117" y="7044"/>
                    <a:pt x="17483" y="6927"/>
                    <a:pt x="18673" y="6713"/>
                  </a:cubicBezTo>
                  <a:cubicBezTo>
                    <a:pt x="20858" y="6303"/>
                    <a:pt x="22088" y="5581"/>
                    <a:pt x="22185" y="4664"/>
                  </a:cubicBezTo>
                  <a:cubicBezTo>
                    <a:pt x="22263" y="3727"/>
                    <a:pt x="21210" y="2732"/>
                    <a:pt x="19200" y="1854"/>
                  </a:cubicBezTo>
                  <a:cubicBezTo>
                    <a:pt x="18751" y="1659"/>
                    <a:pt x="18263" y="1483"/>
                    <a:pt x="17756" y="1327"/>
                  </a:cubicBezTo>
                  <a:lnTo>
                    <a:pt x="17756" y="1327"/>
                  </a:lnTo>
                  <a:cubicBezTo>
                    <a:pt x="17756" y="1347"/>
                    <a:pt x="17756" y="1386"/>
                    <a:pt x="17776" y="1425"/>
                  </a:cubicBezTo>
                  <a:cubicBezTo>
                    <a:pt x="18263" y="1581"/>
                    <a:pt x="18732" y="1757"/>
                    <a:pt x="19161" y="1952"/>
                  </a:cubicBezTo>
                  <a:cubicBezTo>
                    <a:pt x="21151" y="2810"/>
                    <a:pt x="22185" y="3786"/>
                    <a:pt x="22088" y="4664"/>
                  </a:cubicBezTo>
                  <a:cubicBezTo>
                    <a:pt x="21990" y="5542"/>
                    <a:pt x="20780" y="6244"/>
                    <a:pt x="18634" y="6635"/>
                  </a:cubicBezTo>
                  <a:cubicBezTo>
                    <a:pt x="17459" y="6848"/>
                    <a:pt x="16092" y="6956"/>
                    <a:pt x="14615" y="6956"/>
                  </a:cubicBezTo>
                  <a:cubicBezTo>
                    <a:pt x="13393" y="6956"/>
                    <a:pt x="12096" y="6882"/>
                    <a:pt x="10771" y="6732"/>
                  </a:cubicBezTo>
                  <a:cubicBezTo>
                    <a:pt x="4742" y="6049"/>
                    <a:pt x="0" y="4000"/>
                    <a:pt x="215" y="2166"/>
                  </a:cubicBezTo>
                  <a:cubicBezTo>
                    <a:pt x="332" y="1152"/>
                    <a:pt x="1951" y="410"/>
                    <a:pt x="4410" y="79"/>
                  </a:cubicBezTo>
                  <a:cubicBezTo>
                    <a:pt x="4410" y="59"/>
                    <a:pt x="4390" y="20"/>
                    <a:pt x="43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847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Objetivo</a:t>
            </a:r>
            <a:endParaRPr dirty="0"/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F8629099-663D-4A67-AD2E-A3E29FBC2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813" y="2716475"/>
            <a:ext cx="3775800" cy="505190"/>
          </a:xfrm>
        </p:spPr>
        <p:txBody>
          <a:bodyPr/>
          <a:lstStyle/>
          <a:p>
            <a:r>
              <a:rPr lang="pt-BR" dirty="0"/>
              <a:t>Gerais e Específicos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49"/>
          <p:cNvSpPr txBox="1">
            <a:spLocks noGrp="1"/>
          </p:cNvSpPr>
          <p:nvPr>
            <p:ph type="subTitle" idx="1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Geral</a:t>
            </a:r>
            <a:endParaRPr dirty="0"/>
          </a:p>
        </p:txBody>
      </p:sp>
      <p:sp>
        <p:nvSpPr>
          <p:cNvPr id="1421" name="Google Shape;1421;p49"/>
          <p:cNvSpPr txBox="1">
            <a:spLocks noGrp="1"/>
          </p:cNvSpPr>
          <p:nvPr>
            <p:ph type="subTitle" idx="2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dirty="0"/>
              <a:t>Aumento dos recursos e estímulos culturais de cada indivíduo em torno do folclore.</a:t>
            </a:r>
            <a:endParaRPr dirty="0"/>
          </a:p>
        </p:txBody>
      </p:sp>
      <p:sp>
        <p:nvSpPr>
          <p:cNvPr id="1423" name="Google Shape;1423;p49"/>
          <p:cNvSpPr txBox="1">
            <a:spLocks noGrp="1"/>
          </p:cNvSpPr>
          <p:nvPr>
            <p:ph type="subTitle" idx="3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Específico</a:t>
            </a:r>
            <a:endParaRPr dirty="0"/>
          </a:p>
        </p:txBody>
      </p:sp>
      <p:sp>
        <p:nvSpPr>
          <p:cNvPr id="1424" name="Google Shape;1424;p49"/>
          <p:cNvSpPr txBox="1">
            <a:spLocks noGrp="1"/>
          </p:cNvSpPr>
          <p:nvPr>
            <p:ph type="subTitle" idx="4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Abranger o desenvolvimento de jogos digitais no cenário nacional.</a:t>
            </a:r>
            <a:endParaRPr dirty="0"/>
          </a:p>
        </p:txBody>
      </p:sp>
      <p:grpSp>
        <p:nvGrpSpPr>
          <p:cNvPr id="1425" name="Google Shape;1425;p49"/>
          <p:cNvGrpSpPr/>
          <p:nvPr/>
        </p:nvGrpSpPr>
        <p:grpSpPr>
          <a:xfrm>
            <a:off x="2355163" y="1885606"/>
            <a:ext cx="572037" cy="504169"/>
            <a:chOff x="1356297" y="3210890"/>
            <a:chExt cx="431368" cy="380189"/>
          </a:xfrm>
        </p:grpSpPr>
        <p:sp>
          <p:nvSpPr>
            <p:cNvPr id="1426" name="Google Shape;1426;p49"/>
            <p:cNvSpPr/>
            <p:nvPr/>
          </p:nvSpPr>
          <p:spPr>
            <a:xfrm>
              <a:off x="1418432" y="3271343"/>
              <a:ext cx="191369" cy="190843"/>
            </a:xfrm>
            <a:custGeom>
              <a:avLst/>
              <a:gdLst/>
              <a:ahLst/>
              <a:cxnLst/>
              <a:rect l="l" t="t" r="r" b="b"/>
              <a:pathLst>
                <a:path w="7284" h="7264" extrusionOk="0">
                  <a:moveTo>
                    <a:pt x="3642" y="1"/>
                  </a:moveTo>
                  <a:cubicBezTo>
                    <a:pt x="1631" y="1"/>
                    <a:pt x="1" y="1631"/>
                    <a:pt x="1" y="3642"/>
                  </a:cubicBezTo>
                  <a:lnTo>
                    <a:pt x="1" y="3739"/>
                  </a:lnTo>
                  <a:lnTo>
                    <a:pt x="1" y="3774"/>
                  </a:lnTo>
                  <a:lnTo>
                    <a:pt x="1" y="3837"/>
                  </a:lnTo>
                  <a:lnTo>
                    <a:pt x="1" y="3878"/>
                  </a:lnTo>
                  <a:lnTo>
                    <a:pt x="1" y="3934"/>
                  </a:lnTo>
                  <a:lnTo>
                    <a:pt x="1" y="3975"/>
                  </a:lnTo>
                  <a:cubicBezTo>
                    <a:pt x="1" y="3989"/>
                    <a:pt x="1" y="4010"/>
                    <a:pt x="1" y="4031"/>
                  </a:cubicBezTo>
                  <a:lnTo>
                    <a:pt x="8" y="4072"/>
                  </a:lnTo>
                  <a:cubicBezTo>
                    <a:pt x="8" y="4093"/>
                    <a:pt x="8" y="4114"/>
                    <a:pt x="15" y="4128"/>
                  </a:cubicBezTo>
                  <a:lnTo>
                    <a:pt x="22" y="4170"/>
                  </a:lnTo>
                  <a:cubicBezTo>
                    <a:pt x="22" y="4190"/>
                    <a:pt x="29" y="4204"/>
                    <a:pt x="29" y="4225"/>
                  </a:cubicBezTo>
                  <a:lnTo>
                    <a:pt x="36" y="4267"/>
                  </a:lnTo>
                  <a:lnTo>
                    <a:pt x="43" y="4322"/>
                  </a:lnTo>
                  <a:lnTo>
                    <a:pt x="56" y="4357"/>
                  </a:lnTo>
                  <a:cubicBezTo>
                    <a:pt x="56" y="4378"/>
                    <a:pt x="63" y="4398"/>
                    <a:pt x="63" y="4412"/>
                  </a:cubicBezTo>
                  <a:lnTo>
                    <a:pt x="70" y="4454"/>
                  </a:lnTo>
                  <a:cubicBezTo>
                    <a:pt x="77" y="4475"/>
                    <a:pt x="84" y="4496"/>
                    <a:pt x="84" y="4509"/>
                  </a:cubicBezTo>
                  <a:lnTo>
                    <a:pt x="98" y="4544"/>
                  </a:lnTo>
                  <a:cubicBezTo>
                    <a:pt x="98" y="4572"/>
                    <a:pt x="105" y="4593"/>
                    <a:pt x="112" y="4613"/>
                  </a:cubicBezTo>
                  <a:lnTo>
                    <a:pt x="119" y="4634"/>
                  </a:lnTo>
                  <a:cubicBezTo>
                    <a:pt x="126" y="4669"/>
                    <a:pt x="140" y="4697"/>
                    <a:pt x="147" y="4724"/>
                  </a:cubicBezTo>
                  <a:lnTo>
                    <a:pt x="154" y="4745"/>
                  </a:lnTo>
                  <a:cubicBezTo>
                    <a:pt x="160" y="4773"/>
                    <a:pt x="167" y="4794"/>
                    <a:pt x="174" y="4815"/>
                  </a:cubicBezTo>
                  <a:lnTo>
                    <a:pt x="188" y="4849"/>
                  </a:lnTo>
                  <a:lnTo>
                    <a:pt x="209" y="4898"/>
                  </a:lnTo>
                  <a:lnTo>
                    <a:pt x="223" y="4939"/>
                  </a:lnTo>
                  <a:lnTo>
                    <a:pt x="244" y="4988"/>
                  </a:lnTo>
                  <a:lnTo>
                    <a:pt x="258" y="5023"/>
                  </a:lnTo>
                  <a:lnTo>
                    <a:pt x="278" y="5078"/>
                  </a:lnTo>
                  <a:lnTo>
                    <a:pt x="292" y="5113"/>
                  </a:lnTo>
                  <a:lnTo>
                    <a:pt x="313" y="5161"/>
                  </a:lnTo>
                  <a:lnTo>
                    <a:pt x="334" y="5196"/>
                  </a:lnTo>
                  <a:lnTo>
                    <a:pt x="355" y="5245"/>
                  </a:lnTo>
                  <a:lnTo>
                    <a:pt x="376" y="5279"/>
                  </a:lnTo>
                  <a:lnTo>
                    <a:pt x="403" y="5328"/>
                  </a:lnTo>
                  <a:lnTo>
                    <a:pt x="417" y="5363"/>
                  </a:lnTo>
                  <a:lnTo>
                    <a:pt x="445" y="5411"/>
                  </a:lnTo>
                  <a:lnTo>
                    <a:pt x="466" y="5446"/>
                  </a:lnTo>
                  <a:lnTo>
                    <a:pt x="493" y="5501"/>
                  </a:lnTo>
                  <a:lnTo>
                    <a:pt x="507" y="5522"/>
                  </a:lnTo>
                  <a:lnTo>
                    <a:pt x="556" y="5598"/>
                  </a:lnTo>
                  <a:lnTo>
                    <a:pt x="563" y="5612"/>
                  </a:lnTo>
                  <a:lnTo>
                    <a:pt x="611" y="5675"/>
                  </a:lnTo>
                  <a:lnTo>
                    <a:pt x="625" y="5702"/>
                  </a:lnTo>
                  <a:lnTo>
                    <a:pt x="660" y="5751"/>
                  </a:lnTo>
                  <a:lnTo>
                    <a:pt x="681" y="5786"/>
                  </a:lnTo>
                  <a:lnTo>
                    <a:pt x="715" y="5827"/>
                  </a:lnTo>
                  <a:lnTo>
                    <a:pt x="736" y="5855"/>
                  </a:lnTo>
                  <a:lnTo>
                    <a:pt x="771" y="5904"/>
                  </a:lnTo>
                  <a:lnTo>
                    <a:pt x="799" y="5931"/>
                  </a:lnTo>
                  <a:lnTo>
                    <a:pt x="833" y="5973"/>
                  </a:lnTo>
                  <a:lnTo>
                    <a:pt x="854" y="6001"/>
                  </a:lnTo>
                  <a:lnTo>
                    <a:pt x="889" y="6042"/>
                  </a:lnTo>
                  <a:lnTo>
                    <a:pt x="917" y="6070"/>
                  </a:lnTo>
                  <a:lnTo>
                    <a:pt x="951" y="6112"/>
                  </a:lnTo>
                  <a:lnTo>
                    <a:pt x="979" y="6139"/>
                  </a:lnTo>
                  <a:lnTo>
                    <a:pt x="1021" y="6181"/>
                  </a:lnTo>
                  <a:lnTo>
                    <a:pt x="1041" y="6202"/>
                  </a:lnTo>
                  <a:lnTo>
                    <a:pt x="1090" y="6250"/>
                  </a:lnTo>
                  <a:lnTo>
                    <a:pt x="1104" y="6271"/>
                  </a:lnTo>
                  <a:lnTo>
                    <a:pt x="1173" y="6334"/>
                  </a:lnTo>
                  <a:lnTo>
                    <a:pt x="1243" y="6396"/>
                  </a:lnTo>
                  <a:cubicBezTo>
                    <a:pt x="1409" y="6535"/>
                    <a:pt x="1582" y="6660"/>
                    <a:pt x="1770" y="6771"/>
                  </a:cubicBezTo>
                  <a:lnTo>
                    <a:pt x="1784" y="6778"/>
                  </a:lnTo>
                  <a:lnTo>
                    <a:pt x="1860" y="6819"/>
                  </a:lnTo>
                  <a:lnTo>
                    <a:pt x="1881" y="6833"/>
                  </a:lnTo>
                  <a:lnTo>
                    <a:pt x="1971" y="6882"/>
                  </a:lnTo>
                  <a:lnTo>
                    <a:pt x="1992" y="6895"/>
                  </a:lnTo>
                  <a:lnTo>
                    <a:pt x="2068" y="6930"/>
                  </a:lnTo>
                  <a:lnTo>
                    <a:pt x="2096" y="6944"/>
                  </a:lnTo>
                  <a:lnTo>
                    <a:pt x="2179" y="6979"/>
                  </a:lnTo>
                  <a:lnTo>
                    <a:pt x="2200" y="6986"/>
                  </a:lnTo>
                  <a:lnTo>
                    <a:pt x="2297" y="7027"/>
                  </a:lnTo>
                  <a:lnTo>
                    <a:pt x="2325" y="7041"/>
                  </a:lnTo>
                  <a:lnTo>
                    <a:pt x="2401" y="7069"/>
                  </a:lnTo>
                  <a:lnTo>
                    <a:pt x="2429" y="7076"/>
                  </a:lnTo>
                  <a:lnTo>
                    <a:pt x="2519" y="7104"/>
                  </a:lnTo>
                  <a:lnTo>
                    <a:pt x="2533" y="7110"/>
                  </a:lnTo>
                  <a:lnTo>
                    <a:pt x="2637" y="7138"/>
                  </a:lnTo>
                  <a:lnTo>
                    <a:pt x="2664" y="7152"/>
                  </a:lnTo>
                  <a:lnTo>
                    <a:pt x="2741" y="7173"/>
                  </a:lnTo>
                  <a:lnTo>
                    <a:pt x="2775" y="7180"/>
                  </a:lnTo>
                  <a:lnTo>
                    <a:pt x="2873" y="7201"/>
                  </a:lnTo>
                  <a:lnTo>
                    <a:pt x="2886" y="7201"/>
                  </a:lnTo>
                  <a:lnTo>
                    <a:pt x="2990" y="7221"/>
                  </a:lnTo>
                  <a:lnTo>
                    <a:pt x="3018" y="7221"/>
                  </a:lnTo>
                  <a:lnTo>
                    <a:pt x="3101" y="7235"/>
                  </a:lnTo>
                  <a:lnTo>
                    <a:pt x="3136" y="7242"/>
                  </a:lnTo>
                  <a:lnTo>
                    <a:pt x="3240" y="7256"/>
                  </a:lnTo>
                  <a:lnTo>
                    <a:pt x="3247" y="7256"/>
                  </a:lnTo>
                  <a:lnTo>
                    <a:pt x="3358" y="7263"/>
                  </a:lnTo>
                  <a:lnTo>
                    <a:pt x="3892" y="7263"/>
                  </a:lnTo>
                  <a:lnTo>
                    <a:pt x="4003" y="7256"/>
                  </a:lnTo>
                  <a:lnTo>
                    <a:pt x="4010" y="7256"/>
                  </a:lnTo>
                  <a:lnTo>
                    <a:pt x="4107" y="7242"/>
                  </a:lnTo>
                  <a:lnTo>
                    <a:pt x="4142" y="7235"/>
                  </a:lnTo>
                  <a:lnTo>
                    <a:pt x="4232" y="7221"/>
                  </a:lnTo>
                  <a:lnTo>
                    <a:pt x="4260" y="7221"/>
                  </a:lnTo>
                  <a:lnTo>
                    <a:pt x="4371" y="7201"/>
                  </a:lnTo>
                  <a:lnTo>
                    <a:pt x="4378" y="7201"/>
                  </a:lnTo>
                  <a:lnTo>
                    <a:pt x="4475" y="7180"/>
                  </a:lnTo>
                  <a:lnTo>
                    <a:pt x="4509" y="7173"/>
                  </a:lnTo>
                  <a:lnTo>
                    <a:pt x="4586" y="7152"/>
                  </a:lnTo>
                  <a:lnTo>
                    <a:pt x="4614" y="7138"/>
                  </a:lnTo>
                  <a:lnTo>
                    <a:pt x="4718" y="7110"/>
                  </a:lnTo>
                  <a:lnTo>
                    <a:pt x="4731" y="7104"/>
                  </a:lnTo>
                  <a:lnTo>
                    <a:pt x="4822" y="7076"/>
                  </a:lnTo>
                  <a:lnTo>
                    <a:pt x="4849" y="7069"/>
                  </a:lnTo>
                  <a:lnTo>
                    <a:pt x="4933" y="7041"/>
                  </a:lnTo>
                  <a:lnTo>
                    <a:pt x="4953" y="7027"/>
                  </a:lnTo>
                  <a:lnTo>
                    <a:pt x="5051" y="6986"/>
                  </a:lnTo>
                  <a:lnTo>
                    <a:pt x="5071" y="6979"/>
                  </a:lnTo>
                  <a:lnTo>
                    <a:pt x="5155" y="6944"/>
                  </a:lnTo>
                  <a:lnTo>
                    <a:pt x="5182" y="6930"/>
                  </a:lnTo>
                  <a:lnTo>
                    <a:pt x="5259" y="6895"/>
                  </a:lnTo>
                  <a:lnTo>
                    <a:pt x="5279" y="6882"/>
                  </a:lnTo>
                  <a:lnTo>
                    <a:pt x="5377" y="6833"/>
                  </a:lnTo>
                  <a:lnTo>
                    <a:pt x="5397" y="6819"/>
                  </a:lnTo>
                  <a:lnTo>
                    <a:pt x="5467" y="6778"/>
                  </a:lnTo>
                  <a:lnTo>
                    <a:pt x="5481" y="6771"/>
                  </a:lnTo>
                  <a:cubicBezTo>
                    <a:pt x="5668" y="6660"/>
                    <a:pt x="5841" y="6535"/>
                    <a:pt x="6008" y="6396"/>
                  </a:cubicBezTo>
                  <a:lnTo>
                    <a:pt x="6077" y="6334"/>
                  </a:lnTo>
                  <a:lnTo>
                    <a:pt x="6146" y="6271"/>
                  </a:lnTo>
                  <a:lnTo>
                    <a:pt x="6160" y="6250"/>
                  </a:lnTo>
                  <a:lnTo>
                    <a:pt x="6209" y="6202"/>
                  </a:lnTo>
                  <a:lnTo>
                    <a:pt x="6257" y="6181"/>
                  </a:lnTo>
                  <a:lnTo>
                    <a:pt x="6299" y="6139"/>
                  </a:lnTo>
                  <a:lnTo>
                    <a:pt x="6320" y="6112"/>
                  </a:lnTo>
                  <a:lnTo>
                    <a:pt x="6361" y="6070"/>
                  </a:lnTo>
                  <a:lnTo>
                    <a:pt x="6382" y="6042"/>
                  </a:lnTo>
                  <a:lnTo>
                    <a:pt x="6424" y="6001"/>
                  </a:lnTo>
                  <a:lnTo>
                    <a:pt x="6445" y="5973"/>
                  </a:lnTo>
                  <a:lnTo>
                    <a:pt x="6479" y="5931"/>
                  </a:lnTo>
                  <a:lnTo>
                    <a:pt x="6507" y="5904"/>
                  </a:lnTo>
                  <a:lnTo>
                    <a:pt x="6535" y="5855"/>
                  </a:lnTo>
                  <a:lnTo>
                    <a:pt x="6563" y="5827"/>
                  </a:lnTo>
                  <a:lnTo>
                    <a:pt x="6590" y="5786"/>
                  </a:lnTo>
                  <a:lnTo>
                    <a:pt x="6618" y="5751"/>
                  </a:lnTo>
                  <a:lnTo>
                    <a:pt x="6653" y="5702"/>
                  </a:lnTo>
                  <a:lnTo>
                    <a:pt x="6667" y="5675"/>
                  </a:lnTo>
                  <a:lnTo>
                    <a:pt x="6708" y="5612"/>
                  </a:lnTo>
                  <a:lnTo>
                    <a:pt x="6715" y="5598"/>
                  </a:lnTo>
                  <a:lnTo>
                    <a:pt x="6764" y="5522"/>
                  </a:lnTo>
                  <a:lnTo>
                    <a:pt x="6785" y="5501"/>
                  </a:lnTo>
                  <a:lnTo>
                    <a:pt x="6812" y="5446"/>
                  </a:lnTo>
                  <a:lnTo>
                    <a:pt x="6833" y="5411"/>
                  </a:lnTo>
                  <a:lnTo>
                    <a:pt x="6861" y="5363"/>
                  </a:lnTo>
                  <a:lnTo>
                    <a:pt x="6875" y="5328"/>
                  </a:lnTo>
                  <a:lnTo>
                    <a:pt x="6902" y="5279"/>
                  </a:lnTo>
                  <a:lnTo>
                    <a:pt x="6923" y="5245"/>
                  </a:lnTo>
                  <a:lnTo>
                    <a:pt x="6944" y="5196"/>
                  </a:lnTo>
                  <a:lnTo>
                    <a:pt x="6958" y="5161"/>
                  </a:lnTo>
                  <a:lnTo>
                    <a:pt x="6986" y="5113"/>
                  </a:lnTo>
                  <a:lnTo>
                    <a:pt x="7000" y="5078"/>
                  </a:lnTo>
                  <a:lnTo>
                    <a:pt x="7020" y="5023"/>
                  </a:lnTo>
                  <a:lnTo>
                    <a:pt x="7034" y="4988"/>
                  </a:lnTo>
                  <a:lnTo>
                    <a:pt x="7055" y="4939"/>
                  </a:lnTo>
                  <a:lnTo>
                    <a:pt x="7069" y="4898"/>
                  </a:lnTo>
                  <a:lnTo>
                    <a:pt x="7090" y="4849"/>
                  </a:lnTo>
                  <a:lnTo>
                    <a:pt x="7104" y="4815"/>
                  </a:lnTo>
                  <a:lnTo>
                    <a:pt x="7124" y="4745"/>
                  </a:lnTo>
                  <a:lnTo>
                    <a:pt x="7131" y="4724"/>
                  </a:lnTo>
                  <a:cubicBezTo>
                    <a:pt x="7138" y="4690"/>
                    <a:pt x="7145" y="4662"/>
                    <a:pt x="7159" y="4634"/>
                  </a:cubicBezTo>
                  <a:lnTo>
                    <a:pt x="7166" y="4613"/>
                  </a:lnTo>
                  <a:cubicBezTo>
                    <a:pt x="7166" y="4593"/>
                    <a:pt x="7173" y="4572"/>
                    <a:pt x="7180" y="4544"/>
                  </a:cubicBezTo>
                  <a:lnTo>
                    <a:pt x="7194" y="4509"/>
                  </a:lnTo>
                  <a:lnTo>
                    <a:pt x="7208" y="4454"/>
                  </a:lnTo>
                  <a:lnTo>
                    <a:pt x="7215" y="4412"/>
                  </a:lnTo>
                  <a:cubicBezTo>
                    <a:pt x="7215" y="4398"/>
                    <a:pt x="7222" y="4378"/>
                    <a:pt x="7228" y="4357"/>
                  </a:cubicBezTo>
                  <a:lnTo>
                    <a:pt x="7235" y="4322"/>
                  </a:lnTo>
                  <a:cubicBezTo>
                    <a:pt x="7235" y="4301"/>
                    <a:pt x="7242" y="4280"/>
                    <a:pt x="7242" y="4267"/>
                  </a:cubicBezTo>
                  <a:lnTo>
                    <a:pt x="7249" y="4225"/>
                  </a:lnTo>
                  <a:lnTo>
                    <a:pt x="7256" y="4170"/>
                  </a:lnTo>
                  <a:lnTo>
                    <a:pt x="7263" y="4128"/>
                  </a:lnTo>
                  <a:cubicBezTo>
                    <a:pt x="7263" y="4107"/>
                    <a:pt x="7270" y="4093"/>
                    <a:pt x="7270" y="4072"/>
                  </a:cubicBezTo>
                  <a:lnTo>
                    <a:pt x="7277" y="4031"/>
                  </a:lnTo>
                  <a:cubicBezTo>
                    <a:pt x="7277" y="4010"/>
                    <a:pt x="7277" y="3996"/>
                    <a:pt x="7284" y="3975"/>
                  </a:cubicBezTo>
                  <a:cubicBezTo>
                    <a:pt x="7284" y="3954"/>
                    <a:pt x="7284" y="3948"/>
                    <a:pt x="7284" y="3934"/>
                  </a:cubicBezTo>
                  <a:lnTo>
                    <a:pt x="7284" y="3878"/>
                  </a:lnTo>
                  <a:lnTo>
                    <a:pt x="7284" y="3837"/>
                  </a:lnTo>
                  <a:lnTo>
                    <a:pt x="7284" y="3774"/>
                  </a:lnTo>
                  <a:lnTo>
                    <a:pt x="7284" y="3739"/>
                  </a:lnTo>
                  <a:lnTo>
                    <a:pt x="7284" y="3642"/>
                  </a:lnTo>
                  <a:cubicBezTo>
                    <a:pt x="7284" y="1631"/>
                    <a:pt x="5647" y="1"/>
                    <a:pt x="3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1462543" y="3271159"/>
              <a:ext cx="147257" cy="177523"/>
            </a:xfrm>
            <a:custGeom>
              <a:avLst/>
              <a:gdLst/>
              <a:ahLst/>
              <a:cxnLst/>
              <a:rect l="l" t="t" r="r" b="b"/>
              <a:pathLst>
                <a:path w="5605" h="6757" extrusionOk="0">
                  <a:moveTo>
                    <a:pt x="2137" y="1"/>
                  </a:moveTo>
                  <a:cubicBezTo>
                    <a:pt x="708" y="806"/>
                    <a:pt x="1" y="2463"/>
                    <a:pt x="403" y="4045"/>
                  </a:cubicBezTo>
                  <a:cubicBezTo>
                    <a:pt x="812" y="5626"/>
                    <a:pt x="2234" y="6743"/>
                    <a:pt x="3871" y="6757"/>
                  </a:cubicBezTo>
                  <a:cubicBezTo>
                    <a:pt x="4037" y="6653"/>
                    <a:pt x="4197" y="6535"/>
                    <a:pt x="4350" y="6403"/>
                  </a:cubicBezTo>
                  <a:lnTo>
                    <a:pt x="4419" y="6341"/>
                  </a:lnTo>
                  <a:lnTo>
                    <a:pt x="4488" y="6278"/>
                  </a:lnTo>
                  <a:lnTo>
                    <a:pt x="4509" y="6257"/>
                  </a:lnTo>
                  <a:lnTo>
                    <a:pt x="4551" y="6216"/>
                  </a:lnTo>
                  <a:lnTo>
                    <a:pt x="4578" y="6188"/>
                  </a:lnTo>
                  <a:lnTo>
                    <a:pt x="4620" y="6146"/>
                  </a:lnTo>
                  <a:lnTo>
                    <a:pt x="4641" y="6119"/>
                  </a:lnTo>
                  <a:lnTo>
                    <a:pt x="4682" y="6084"/>
                  </a:lnTo>
                  <a:lnTo>
                    <a:pt x="4703" y="6049"/>
                  </a:lnTo>
                  <a:lnTo>
                    <a:pt x="4738" y="6015"/>
                  </a:lnTo>
                  <a:lnTo>
                    <a:pt x="4766" y="5980"/>
                  </a:lnTo>
                  <a:lnTo>
                    <a:pt x="4800" y="5938"/>
                  </a:lnTo>
                  <a:lnTo>
                    <a:pt x="4821" y="5911"/>
                  </a:lnTo>
                  <a:lnTo>
                    <a:pt x="4856" y="5869"/>
                  </a:lnTo>
                  <a:lnTo>
                    <a:pt x="4877" y="5834"/>
                  </a:lnTo>
                  <a:lnTo>
                    <a:pt x="4911" y="5793"/>
                  </a:lnTo>
                  <a:lnTo>
                    <a:pt x="4932" y="5765"/>
                  </a:lnTo>
                  <a:lnTo>
                    <a:pt x="4967" y="5716"/>
                  </a:lnTo>
                  <a:lnTo>
                    <a:pt x="4988" y="5689"/>
                  </a:lnTo>
                  <a:lnTo>
                    <a:pt x="5029" y="5619"/>
                  </a:lnTo>
                  <a:lnTo>
                    <a:pt x="5036" y="5612"/>
                  </a:lnTo>
                  <a:lnTo>
                    <a:pt x="5085" y="5536"/>
                  </a:lnTo>
                  <a:lnTo>
                    <a:pt x="5099" y="5508"/>
                  </a:lnTo>
                  <a:lnTo>
                    <a:pt x="5133" y="5453"/>
                  </a:lnTo>
                  <a:lnTo>
                    <a:pt x="5154" y="5425"/>
                  </a:lnTo>
                  <a:lnTo>
                    <a:pt x="5182" y="5370"/>
                  </a:lnTo>
                  <a:lnTo>
                    <a:pt x="5196" y="5342"/>
                  </a:lnTo>
                  <a:lnTo>
                    <a:pt x="5223" y="5293"/>
                  </a:lnTo>
                  <a:lnTo>
                    <a:pt x="5237" y="5252"/>
                  </a:lnTo>
                  <a:lnTo>
                    <a:pt x="5265" y="5210"/>
                  </a:lnTo>
                  <a:lnTo>
                    <a:pt x="5279" y="5168"/>
                  </a:lnTo>
                  <a:lnTo>
                    <a:pt x="5300" y="5120"/>
                  </a:lnTo>
                  <a:lnTo>
                    <a:pt x="5321" y="5085"/>
                  </a:lnTo>
                  <a:lnTo>
                    <a:pt x="5341" y="5037"/>
                  </a:lnTo>
                  <a:lnTo>
                    <a:pt x="5355" y="4995"/>
                  </a:lnTo>
                  <a:lnTo>
                    <a:pt x="5376" y="4946"/>
                  </a:lnTo>
                  <a:lnTo>
                    <a:pt x="5390" y="4912"/>
                  </a:lnTo>
                  <a:lnTo>
                    <a:pt x="5411" y="4856"/>
                  </a:lnTo>
                  <a:lnTo>
                    <a:pt x="5425" y="4822"/>
                  </a:lnTo>
                  <a:lnTo>
                    <a:pt x="5445" y="4759"/>
                  </a:lnTo>
                  <a:lnTo>
                    <a:pt x="5452" y="4731"/>
                  </a:lnTo>
                  <a:cubicBezTo>
                    <a:pt x="5459" y="4704"/>
                    <a:pt x="5466" y="4676"/>
                    <a:pt x="5480" y="4648"/>
                  </a:cubicBezTo>
                  <a:lnTo>
                    <a:pt x="5480" y="4627"/>
                  </a:lnTo>
                  <a:cubicBezTo>
                    <a:pt x="5487" y="4600"/>
                    <a:pt x="5494" y="4579"/>
                    <a:pt x="5501" y="4558"/>
                  </a:cubicBezTo>
                  <a:lnTo>
                    <a:pt x="5508" y="4523"/>
                  </a:lnTo>
                  <a:lnTo>
                    <a:pt x="5522" y="4461"/>
                  </a:lnTo>
                  <a:lnTo>
                    <a:pt x="5536" y="4426"/>
                  </a:lnTo>
                  <a:cubicBezTo>
                    <a:pt x="5536" y="4405"/>
                    <a:pt x="5543" y="4392"/>
                    <a:pt x="5543" y="4371"/>
                  </a:cubicBezTo>
                  <a:lnTo>
                    <a:pt x="5549" y="4329"/>
                  </a:lnTo>
                  <a:cubicBezTo>
                    <a:pt x="5549" y="4308"/>
                    <a:pt x="5556" y="4294"/>
                    <a:pt x="5563" y="4274"/>
                  </a:cubicBezTo>
                  <a:lnTo>
                    <a:pt x="5570" y="4232"/>
                  </a:lnTo>
                  <a:lnTo>
                    <a:pt x="5577" y="4177"/>
                  </a:lnTo>
                  <a:lnTo>
                    <a:pt x="5584" y="4135"/>
                  </a:lnTo>
                  <a:cubicBezTo>
                    <a:pt x="5584" y="4121"/>
                    <a:pt x="5591" y="4100"/>
                    <a:pt x="5591" y="4086"/>
                  </a:cubicBezTo>
                  <a:lnTo>
                    <a:pt x="5598" y="4045"/>
                  </a:lnTo>
                  <a:cubicBezTo>
                    <a:pt x="5598" y="4024"/>
                    <a:pt x="5598" y="4003"/>
                    <a:pt x="5598" y="3982"/>
                  </a:cubicBezTo>
                  <a:cubicBezTo>
                    <a:pt x="5605" y="3968"/>
                    <a:pt x="5598" y="3961"/>
                    <a:pt x="5598" y="3948"/>
                  </a:cubicBezTo>
                  <a:lnTo>
                    <a:pt x="5598" y="3885"/>
                  </a:lnTo>
                  <a:lnTo>
                    <a:pt x="5598" y="3851"/>
                  </a:lnTo>
                  <a:lnTo>
                    <a:pt x="5598" y="3781"/>
                  </a:lnTo>
                  <a:lnTo>
                    <a:pt x="5598" y="3746"/>
                  </a:lnTo>
                  <a:lnTo>
                    <a:pt x="5598" y="3649"/>
                  </a:lnTo>
                  <a:cubicBezTo>
                    <a:pt x="5605" y="2498"/>
                    <a:pt x="5057" y="1416"/>
                    <a:pt x="4134" y="729"/>
                  </a:cubicBezTo>
                  <a:lnTo>
                    <a:pt x="4148" y="722"/>
                  </a:lnTo>
                  <a:cubicBezTo>
                    <a:pt x="3566" y="285"/>
                    <a:pt x="2865" y="36"/>
                    <a:pt x="2137" y="1"/>
                  </a:cubicBezTo>
                  <a:close/>
                </a:path>
              </a:pathLst>
            </a:custGeom>
            <a:solidFill>
              <a:srgbClr val="FF3121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1442681" y="3295408"/>
              <a:ext cx="144000" cy="143264"/>
            </a:xfrm>
            <a:custGeom>
              <a:avLst/>
              <a:gdLst/>
              <a:ahLst/>
              <a:cxnLst/>
              <a:rect l="l" t="t" r="r" b="b"/>
              <a:pathLst>
                <a:path w="5481" h="5453" extrusionOk="0">
                  <a:moveTo>
                    <a:pt x="2331" y="0"/>
                  </a:moveTo>
                  <a:lnTo>
                    <a:pt x="2296" y="7"/>
                  </a:lnTo>
                  <a:lnTo>
                    <a:pt x="2262" y="14"/>
                  </a:lnTo>
                  <a:lnTo>
                    <a:pt x="2234" y="14"/>
                  </a:lnTo>
                  <a:lnTo>
                    <a:pt x="2199" y="21"/>
                  </a:lnTo>
                  <a:lnTo>
                    <a:pt x="2165" y="28"/>
                  </a:lnTo>
                  <a:lnTo>
                    <a:pt x="2130" y="35"/>
                  </a:lnTo>
                  <a:lnTo>
                    <a:pt x="2102" y="42"/>
                  </a:lnTo>
                  <a:lnTo>
                    <a:pt x="2067" y="49"/>
                  </a:lnTo>
                  <a:lnTo>
                    <a:pt x="2040" y="56"/>
                  </a:lnTo>
                  <a:lnTo>
                    <a:pt x="2005" y="70"/>
                  </a:lnTo>
                  <a:lnTo>
                    <a:pt x="1977" y="77"/>
                  </a:lnTo>
                  <a:lnTo>
                    <a:pt x="1943" y="84"/>
                  </a:lnTo>
                  <a:lnTo>
                    <a:pt x="1908" y="98"/>
                  </a:lnTo>
                  <a:lnTo>
                    <a:pt x="1894" y="98"/>
                  </a:lnTo>
                  <a:lnTo>
                    <a:pt x="1873" y="104"/>
                  </a:lnTo>
                  <a:lnTo>
                    <a:pt x="1859" y="111"/>
                  </a:lnTo>
                  <a:lnTo>
                    <a:pt x="1846" y="111"/>
                  </a:lnTo>
                  <a:lnTo>
                    <a:pt x="1811" y="125"/>
                  </a:lnTo>
                  <a:lnTo>
                    <a:pt x="1783" y="139"/>
                  </a:lnTo>
                  <a:lnTo>
                    <a:pt x="1748" y="153"/>
                  </a:lnTo>
                  <a:lnTo>
                    <a:pt x="1728" y="160"/>
                  </a:lnTo>
                  <a:lnTo>
                    <a:pt x="1672" y="181"/>
                  </a:lnTo>
                  <a:lnTo>
                    <a:pt x="1644" y="195"/>
                  </a:lnTo>
                  <a:lnTo>
                    <a:pt x="1624" y="202"/>
                  </a:lnTo>
                  <a:lnTo>
                    <a:pt x="1610" y="209"/>
                  </a:lnTo>
                  <a:lnTo>
                    <a:pt x="1582" y="222"/>
                  </a:lnTo>
                  <a:lnTo>
                    <a:pt x="1561" y="229"/>
                  </a:lnTo>
                  <a:lnTo>
                    <a:pt x="1547" y="236"/>
                  </a:lnTo>
                  <a:lnTo>
                    <a:pt x="1520" y="250"/>
                  </a:lnTo>
                  <a:lnTo>
                    <a:pt x="1492" y="264"/>
                  </a:lnTo>
                  <a:lnTo>
                    <a:pt x="1464" y="278"/>
                  </a:lnTo>
                  <a:lnTo>
                    <a:pt x="1436" y="299"/>
                  </a:lnTo>
                  <a:lnTo>
                    <a:pt x="1402" y="313"/>
                  </a:lnTo>
                  <a:lnTo>
                    <a:pt x="1374" y="326"/>
                  </a:lnTo>
                  <a:lnTo>
                    <a:pt x="1346" y="347"/>
                  </a:lnTo>
                  <a:lnTo>
                    <a:pt x="1318" y="361"/>
                  </a:lnTo>
                  <a:lnTo>
                    <a:pt x="1291" y="375"/>
                  </a:lnTo>
                  <a:lnTo>
                    <a:pt x="1263" y="396"/>
                  </a:lnTo>
                  <a:lnTo>
                    <a:pt x="1235" y="410"/>
                  </a:lnTo>
                  <a:lnTo>
                    <a:pt x="1214" y="430"/>
                  </a:lnTo>
                  <a:lnTo>
                    <a:pt x="1187" y="444"/>
                  </a:lnTo>
                  <a:lnTo>
                    <a:pt x="1159" y="465"/>
                  </a:lnTo>
                  <a:lnTo>
                    <a:pt x="1131" y="486"/>
                  </a:lnTo>
                  <a:lnTo>
                    <a:pt x="1110" y="500"/>
                  </a:lnTo>
                  <a:lnTo>
                    <a:pt x="1083" y="521"/>
                  </a:lnTo>
                  <a:lnTo>
                    <a:pt x="1055" y="541"/>
                  </a:lnTo>
                  <a:lnTo>
                    <a:pt x="1027" y="562"/>
                  </a:lnTo>
                  <a:lnTo>
                    <a:pt x="1006" y="583"/>
                  </a:lnTo>
                  <a:lnTo>
                    <a:pt x="978" y="604"/>
                  </a:lnTo>
                  <a:lnTo>
                    <a:pt x="965" y="611"/>
                  </a:lnTo>
                  <a:lnTo>
                    <a:pt x="958" y="625"/>
                  </a:lnTo>
                  <a:lnTo>
                    <a:pt x="944" y="632"/>
                  </a:lnTo>
                  <a:lnTo>
                    <a:pt x="930" y="646"/>
                  </a:lnTo>
                  <a:lnTo>
                    <a:pt x="909" y="666"/>
                  </a:lnTo>
                  <a:lnTo>
                    <a:pt x="881" y="687"/>
                  </a:lnTo>
                  <a:cubicBezTo>
                    <a:pt x="750" y="812"/>
                    <a:pt x="625" y="951"/>
                    <a:pt x="514" y="1103"/>
                  </a:cubicBezTo>
                  <a:cubicBezTo>
                    <a:pt x="479" y="1152"/>
                    <a:pt x="444" y="1200"/>
                    <a:pt x="410" y="1256"/>
                  </a:cubicBezTo>
                  <a:lnTo>
                    <a:pt x="396" y="1270"/>
                  </a:lnTo>
                  <a:cubicBezTo>
                    <a:pt x="368" y="1325"/>
                    <a:pt x="340" y="1374"/>
                    <a:pt x="313" y="1429"/>
                  </a:cubicBezTo>
                  <a:lnTo>
                    <a:pt x="299" y="1443"/>
                  </a:lnTo>
                  <a:cubicBezTo>
                    <a:pt x="271" y="1499"/>
                    <a:pt x="250" y="1554"/>
                    <a:pt x="222" y="1610"/>
                  </a:cubicBezTo>
                  <a:lnTo>
                    <a:pt x="215" y="1630"/>
                  </a:lnTo>
                  <a:cubicBezTo>
                    <a:pt x="188" y="1686"/>
                    <a:pt x="167" y="1741"/>
                    <a:pt x="146" y="1797"/>
                  </a:cubicBezTo>
                  <a:lnTo>
                    <a:pt x="139" y="1818"/>
                  </a:lnTo>
                  <a:cubicBezTo>
                    <a:pt x="125" y="1873"/>
                    <a:pt x="105" y="1929"/>
                    <a:pt x="91" y="1991"/>
                  </a:cubicBezTo>
                  <a:lnTo>
                    <a:pt x="84" y="2012"/>
                  </a:lnTo>
                  <a:cubicBezTo>
                    <a:pt x="63" y="2067"/>
                    <a:pt x="56" y="2130"/>
                    <a:pt x="42" y="2185"/>
                  </a:cubicBezTo>
                  <a:lnTo>
                    <a:pt x="42" y="2213"/>
                  </a:lnTo>
                  <a:cubicBezTo>
                    <a:pt x="28" y="2269"/>
                    <a:pt x="21" y="2331"/>
                    <a:pt x="14" y="2393"/>
                  </a:cubicBezTo>
                  <a:lnTo>
                    <a:pt x="14" y="2414"/>
                  </a:lnTo>
                  <a:cubicBezTo>
                    <a:pt x="14" y="2449"/>
                    <a:pt x="7" y="2477"/>
                    <a:pt x="7" y="2511"/>
                  </a:cubicBezTo>
                  <a:cubicBezTo>
                    <a:pt x="0" y="2539"/>
                    <a:pt x="7" y="2574"/>
                    <a:pt x="0" y="2602"/>
                  </a:cubicBezTo>
                  <a:lnTo>
                    <a:pt x="0" y="2629"/>
                  </a:lnTo>
                  <a:lnTo>
                    <a:pt x="0" y="2719"/>
                  </a:lnTo>
                  <a:cubicBezTo>
                    <a:pt x="0" y="2817"/>
                    <a:pt x="7" y="2907"/>
                    <a:pt x="14" y="3004"/>
                  </a:cubicBezTo>
                  <a:cubicBezTo>
                    <a:pt x="14" y="3025"/>
                    <a:pt x="14" y="3045"/>
                    <a:pt x="21" y="3066"/>
                  </a:cubicBezTo>
                  <a:cubicBezTo>
                    <a:pt x="21" y="3087"/>
                    <a:pt x="28" y="3115"/>
                    <a:pt x="28" y="3143"/>
                  </a:cubicBezTo>
                  <a:cubicBezTo>
                    <a:pt x="49" y="3254"/>
                    <a:pt x="70" y="3364"/>
                    <a:pt x="105" y="3475"/>
                  </a:cubicBezTo>
                  <a:cubicBezTo>
                    <a:pt x="111" y="3510"/>
                    <a:pt x="125" y="3538"/>
                    <a:pt x="132" y="3573"/>
                  </a:cubicBezTo>
                  <a:lnTo>
                    <a:pt x="139" y="3600"/>
                  </a:lnTo>
                  <a:cubicBezTo>
                    <a:pt x="153" y="3621"/>
                    <a:pt x="160" y="3649"/>
                    <a:pt x="167" y="3670"/>
                  </a:cubicBezTo>
                  <a:lnTo>
                    <a:pt x="174" y="3690"/>
                  </a:lnTo>
                  <a:cubicBezTo>
                    <a:pt x="188" y="3718"/>
                    <a:pt x="195" y="3746"/>
                    <a:pt x="209" y="3774"/>
                  </a:cubicBezTo>
                  <a:cubicBezTo>
                    <a:pt x="313" y="4030"/>
                    <a:pt x="465" y="4273"/>
                    <a:pt x="639" y="4488"/>
                  </a:cubicBezTo>
                  <a:lnTo>
                    <a:pt x="666" y="4516"/>
                  </a:lnTo>
                  <a:lnTo>
                    <a:pt x="680" y="4537"/>
                  </a:lnTo>
                  <a:lnTo>
                    <a:pt x="743" y="4606"/>
                  </a:lnTo>
                  <a:lnTo>
                    <a:pt x="757" y="4620"/>
                  </a:lnTo>
                  <a:lnTo>
                    <a:pt x="819" y="4675"/>
                  </a:lnTo>
                  <a:lnTo>
                    <a:pt x="833" y="4696"/>
                  </a:lnTo>
                  <a:lnTo>
                    <a:pt x="902" y="4759"/>
                  </a:lnTo>
                  <a:lnTo>
                    <a:pt x="916" y="4773"/>
                  </a:lnTo>
                  <a:lnTo>
                    <a:pt x="978" y="4828"/>
                  </a:lnTo>
                  <a:lnTo>
                    <a:pt x="992" y="4842"/>
                  </a:lnTo>
                  <a:lnTo>
                    <a:pt x="1069" y="4897"/>
                  </a:lnTo>
                  <a:lnTo>
                    <a:pt x="1083" y="4911"/>
                  </a:lnTo>
                  <a:lnTo>
                    <a:pt x="1152" y="4960"/>
                  </a:lnTo>
                  <a:lnTo>
                    <a:pt x="1173" y="4974"/>
                  </a:lnTo>
                  <a:lnTo>
                    <a:pt x="1249" y="5029"/>
                  </a:lnTo>
                  <a:lnTo>
                    <a:pt x="1263" y="5036"/>
                  </a:lnTo>
                  <a:lnTo>
                    <a:pt x="1332" y="5078"/>
                  </a:lnTo>
                  <a:lnTo>
                    <a:pt x="1353" y="5092"/>
                  </a:lnTo>
                  <a:lnTo>
                    <a:pt x="1443" y="5140"/>
                  </a:lnTo>
                  <a:lnTo>
                    <a:pt x="1450" y="5147"/>
                  </a:lnTo>
                  <a:lnTo>
                    <a:pt x="1533" y="5189"/>
                  </a:lnTo>
                  <a:lnTo>
                    <a:pt x="1554" y="5196"/>
                  </a:lnTo>
                  <a:lnTo>
                    <a:pt x="1637" y="5237"/>
                  </a:lnTo>
                  <a:lnTo>
                    <a:pt x="1651" y="5244"/>
                  </a:lnTo>
                  <a:lnTo>
                    <a:pt x="1728" y="5272"/>
                  </a:lnTo>
                  <a:lnTo>
                    <a:pt x="1755" y="5286"/>
                  </a:lnTo>
                  <a:lnTo>
                    <a:pt x="1846" y="5320"/>
                  </a:lnTo>
                  <a:lnTo>
                    <a:pt x="1852" y="5320"/>
                  </a:lnTo>
                  <a:lnTo>
                    <a:pt x="1943" y="5348"/>
                  </a:lnTo>
                  <a:lnTo>
                    <a:pt x="1963" y="5355"/>
                  </a:lnTo>
                  <a:lnTo>
                    <a:pt x="2061" y="5376"/>
                  </a:lnTo>
                  <a:lnTo>
                    <a:pt x="2067" y="5376"/>
                  </a:lnTo>
                  <a:lnTo>
                    <a:pt x="2158" y="5397"/>
                  </a:lnTo>
                  <a:lnTo>
                    <a:pt x="2178" y="5404"/>
                  </a:lnTo>
                  <a:lnTo>
                    <a:pt x="2282" y="5425"/>
                  </a:lnTo>
                  <a:lnTo>
                    <a:pt x="2380" y="5438"/>
                  </a:lnTo>
                  <a:lnTo>
                    <a:pt x="2407" y="5438"/>
                  </a:lnTo>
                  <a:lnTo>
                    <a:pt x="2511" y="5452"/>
                  </a:lnTo>
                  <a:lnTo>
                    <a:pt x="2969" y="5452"/>
                  </a:lnTo>
                  <a:lnTo>
                    <a:pt x="3073" y="5438"/>
                  </a:lnTo>
                  <a:lnTo>
                    <a:pt x="3101" y="5438"/>
                  </a:lnTo>
                  <a:lnTo>
                    <a:pt x="3191" y="5425"/>
                  </a:lnTo>
                  <a:lnTo>
                    <a:pt x="3198" y="5425"/>
                  </a:lnTo>
                  <a:lnTo>
                    <a:pt x="3302" y="5404"/>
                  </a:lnTo>
                  <a:lnTo>
                    <a:pt x="3323" y="5397"/>
                  </a:lnTo>
                  <a:lnTo>
                    <a:pt x="3413" y="5376"/>
                  </a:lnTo>
                  <a:lnTo>
                    <a:pt x="3420" y="5376"/>
                  </a:lnTo>
                  <a:lnTo>
                    <a:pt x="3517" y="5355"/>
                  </a:lnTo>
                  <a:lnTo>
                    <a:pt x="3538" y="5348"/>
                  </a:lnTo>
                  <a:lnTo>
                    <a:pt x="3621" y="5320"/>
                  </a:lnTo>
                  <a:lnTo>
                    <a:pt x="3635" y="5320"/>
                  </a:lnTo>
                  <a:lnTo>
                    <a:pt x="3725" y="5286"/>
                  </a:lnTo>
                  <a:lnTo>
                    <a:pt x="3746" y="5272"/>
                  </a:lnTo>
                  <a:lnTo>
                    <a:pt x="3829" y="5244"/>
                  </a:lnTo>
                  <a:lnTo>
                    <a:pt x="3843" y="5237"/>
                  </a:lnTo>
                  <a:lnTo>
                    <a:pt x="3926" y="5196"/>
                  </a:lnTo>
                  <a:lnTo>
                    <a:pt x="3947" y="5189"/>
                  </a:lnTo>
                  <a:lnTo>
                    <a:pt x="4030" y="5147"/>
                  </a:lnTo>
                  <a:lnTo>
                    <a:pt x="4037" y="5140"/>
                  </a:lnTo>
                  <a:lnTo>
                    <a:pt x="4128" y="5092"/>
                  </a:lnTo>
                  <a:lnTo>
                    <a:pt x="4148" y="5078"/>
                  </a:lnTo>
                  <a:lnTo>
                    <a:pt x="4218" y="5036"/>
                  </a:lnTo>
                  <a:lnTo>
                    <a:pt x="4232" y="5029"/>
                  </a:lnTo>
                  <a:lnTo>
                    <a:pt x="4308" y="4974"/>
                  </a:lnTo>
                  <a:lnTo>
                    <a:pt x="4329" y="4960"/>
                  </a:lnTo>
                  <a:lnTo>
                    <a:pt x="4398" y="4911"/>
                  </a:lnTo>
                  <a:lnTo>
                    <a:pt x="4412" y="4897"/>
                  </a:lnTo>
                  <a:lnTo>
                    <a:pt x="4488" y="4842"/>
                  </a:lnTo>
                  <a:lnTo>
                    <a:pt x="4502" y="4828"/>
                  </a:lnTo>
                  <a:lnTo>
                    <a:pt x="4564" y="4773"/>
                  </a:lnTo>
                  <a:lnTo>
                    <a:pt x="4578" y="4759"/>
                  </a:lnTo>
                  <a:lnTo>
                    <a:pt x="4648" y="4696"/>
                  </a:lnTo>
                  <a:lnTo>
                    <a:pt x="4662" y="4675"/>
                  </a:lnTo>
                  <a:lnTo>
                    <a:pt x="4724" y="4620"/>
                  </a:lnTo>
                  <a:lnTo>
                    <a:pt x="4738" y="4606"/>
                  </a:lnTo>
                  <a:cubicBezTo>
                    <a:pt x="4759" y="4585"/>
                    <a:pt x="4780" y="4558"/>
                    <a:pt x="4800" y="4537"/>
                  </a:cubicBezTo>
                  <a:lnTo>
                    <a:pt x="4814" y="4516"/>
                  </a:lnTo>
                  <a:lnTo>
                    <a:pt x="4842" y="4488"/>
                  </a:lnTo>
                  <a:cubicBezTo>
                    <a:pt x="5022" y="4273"/>
                    <a:pt x="5168" y="4030"/>
                    <a:pt x="5272" y="3774"/>
                  </a:cubicBezTo>
                  <a:cubicBezTo>
                    <a:pt x="5286" y="3746"/>
                    <a:pt x="5293" y="3718"/>
                    <a:pt x="5307" y="3690"/>
                  </a:cubicBezTo>
                  <a:lnTo>
                    <a:pt x="5314" y="3670"/>
                  </a:lnTo>
                  <a:cubicBezTo>
                    <a:pt x="5321" y="3649"/>
                    <a:pt x="5327" y="3621"/>
                    <a:pt x="5341" y="3600"/>
                  </a:cubicBezTo>
                  <a:lnTo>
                    <a:pt x="5348" y="3573"/>
                  </a:lnTo>
                  <a:cubicBezTo>
                    <a:pt x="5355" y="3538"/>
                    <a:pt x="5369" y="3510"/>
                    <a:pt x="5376" y="3475"/>
                  </a:cubicBezTo>
                  <a:cubicBezTo>
                    <a:pt x="5411" y="3364"/>
                    <a:pt x="5432" y="3254"/>
                    <a:pt x="5452" y="3143"/>
                  </a:cubicBezTo>
                  <a:cubicBezTo>
                    <a:pt x="5452" y="3115"/>
                    <a:pt x="5459" y="3087"/>
                    <a:pt x="5459" y="3066"/>
                  </a:cubicBezTo>
                  <a:cubicBezTo>
                    <a:pt x="5466" y="3038"/>
                    <a:pt x="5466" y="3025"/>
                    <a:pt x="5466" y="3004"/>
                  </a:cubicBezTo>
                  <a:cubicBezTo>
                    <a:pt x="5473" y="2907"/>
                    <a:pt x="5480" y="2817"/>
                    <a:pt x="5480" y="2719"/>
                  </a:cubicBezTo>
                  <a:lnTo>
                    <a:pt x="5480" y="2629"/>
                  </a:lnTo>
                  <a:lnTo>
                    <a:pt x="5480" y="2602"/>
                  </a:lnTo>
                  <a:cubicBezTo>
                    <a:pt x="5480" y="2574"/>
                    <a:pt x="5480" y="2539"/>
                    <a:pt x="5473" y="2511"/>
                  </a:cubicBezTo>
                  <a:cubicBezTo>
                    <a:pt x="5466" y="2477"/>
                    <a:pt x="5466" y="2449"/>
                    <a:pt x="5466" y="2414"/>
                  </a:cubicBezTo>
                  <a:lnTo>
                    <a:pt x="5466" y="2393"/>
                  </a:lnTo>
                  <a:cubicBezTo>
                    <a:pt x="5459" y="2331"/>
                    <a:pt x="5445" y="2269"/>
                    <a:pt x="5438" y="2213"/>
                  </a:cubicBezTo>
                  <a:lnTo>
                    <a:pt x="5438" y="2185"/>
                  </a:lnTo>
                  <a:cubicBezTo>
                    <a:pt x="5425" y="2130"/>
                    <a:pt x="5411" y="2074"/>
                    <a:pt x="5397" y="2012"/>
                  </a:cubicBezTo>
                  <a:lnTo>
                    <a:pt x="5390" y="1991"/>
                  </a:lnTo>
                  <a:cubicBezTo>
                    <a:pt x="5376" y="1929"/>
                    <a:pt x="5355" y="1873"/>
                    <a:pt x="5334" y="1818"/>
                  </a:cubicBezTo>
                  <a:lnTo>
                    <a:pt x="5327" y="1797"/>
                  </a:lnTo>
                  <a:cubicBezTo>
                    <a:pt x="5307" y="1734"/>
                    <a:pt x="5286" y="1679"/>
                    <a:pt x="5265" y="1630"/>
                  </a:cubicBezTo>
                  <a:lnTo>
                    <a:pt x="5258" y="1610"/>
                  </a:lnTo>
                  <a:cubicBezTo>
                    <a:pt x="5230" y="1554"/>
                    <a:pt x="5203" y="1499"/>
                    <a:pt x="5175" y="1443"/>
                  </a:cubicBezTo>
                  <a:lnTo>
                    <a:pt x="5168" y="1429"/>
                  </a:lnTo>
                  <a:cubicBezTo>
                    <a:pt x="5140" y="1374"/>
                    <a:pt x="5112" y="1325"/>
                    <a:pt x="5078" y="1270"/>
                  </a:cubicBezTo>
                  <a:lnTo>
                    <a:pt x="5071" y="1256"/>
                  </a:lnTo>
                  <a:cubicBezTo>
                    <a:pt x="5036" y="1200"/>
                    <a:pt x="5001" y="1152"/>
                    <a:pt x="4967" y="1103"/>
                  </a:cubicBezTo>
                  <a:cubicBezTo>
                    <a:pt x="4856" y="951"/>
                    <a:pt x="4731" y="812"/>
                    <a:pt x="4592" y="687"/>
                  </a:cubicBezTo>
                  <a:lnTo>
                    <a:pt x="4571" y="666"/>
                  </a:lnTo>
                  <a:lnTo>
                    <a:pt x="4551" y="646"/>
                  </a:lnTo>
                  <a:lnTo>
                    <a:pt x="4537" y="632"/>
                  </a:lnTo>
                  <a:lnTo>
                    <a:pt x="4523" y="625"/>
                  </a:lnTo>
                  <a:lnTo>
                    <a:pt x="4509" y="611"/>
                  </a:lnTo>
                  <a:lnTo>
                    <a:pt x="4502" y="604"/>
                  </a:lnTo>
                  <a:lnTo>
                    <a:pt x="4474" y="583"/>
                  </a:lnTo>
                  <a:lnTo>
                    <a:pt x="4447" y="562"/>
                  </a:lnTo>
                  <a:lnTo>
                    <a:pt x="4426" y="541"/>
                  </a:lnTo>
                  <a:lnTo>
                    <a:pt x="4398" y="521"/>
                  </a:lnTo>
                  <a:lnTo>
                    <a:pt x="4370" y="500"/>
                  </a:lnTo>
                  <a:lnTo>
                    <a:pt x="4343" y="486"/>
                  </a:lnTo>
                  <a:lnTo>
                    <a:pt x="4322" y="465"/>
                  </a:lnTo>
                  <a:lnTo>
                    <a:pt x="4294" y="444"/>
                  </a:lnTo>
                  <a:lnTo>
                    <a:pt x="4266" y="430"/>
                  </a:lnTo>
                  <a:lnTo>
                    <a:pt x="4238" y="410"/>
                  </a:lnTo>
                  <a:lnTo>
                    <a:pt x="4211" y="396"/>
                  </a:lnTo>
                  <a:lnTo>
                    <a:pt x="4183" y="375"/>
                  </a:lnTo>
                  <a:lnTo>
                    <a:pt x="4155" y="361"/>
                  </a:lnTo>
                  <a:lnTo>
                    <a:pt x="4128" y="347"/>
                  </a:lnTo>
                  <a:lnTo>
                    <a:pt x="4100" y="326"/>
                  </a:lnTo>
                  <a:lnTo>
                    <a:pt x="4072" y="313"/>
                  </a:lnTo>
                  <a:lnTo>
                    <a:pt x="4044" y="299"/>
                  </a:lnTo>
                  <a:lnTo>
                    <a:pt x="4017" y="278"/>
                  </a:lnTo>
                  <a:lnTo>
                    <a:pt x="3989" y="264"/>
                  </a:lnTo>
                  <a:lnTo>
                    <a:pt x="3961" y="250"/>
                  </a:lnTo>
                  <a:lnTo>
                    <a:pt x="3933" y="236"/>
                  </a:lnTo>
                  <a:lnTo>
                    <a:pt x="3912" y="229"/>
                  </a:lnTo>
                  <a:lnTo>
                    <a:pt x="3899" y="222"/>
                  </a:lnTo>
                  <a:lnTo>
                    <a:pt x="3871" y="209"/>
                  </a:lnTo>
                  <a:lnTo>
                    <a:pt x="3850" y="202"/>
                  </a:lnTo>
                  <a:lnTo>
                    <a:pt x="3836" y="195"/>
                  </a:lnTo>
                  <a:lnTo>
                    <a:pt x="3802" y="181"/>
                  </a:lnTo>
                  <a:lnTo>
                    <a:pt x="3753" y="160"/>
                  </a:lnTo>
                  <a:lnTo>
                    <a:pt x="3725" y="153"/>
                  </a:lnTo>
                  <a:lnTo>
                    <a:pt x="3691" y="139"/>
                  </a:lnTo>
                  <a:lnTo>
                    <a:pt x="3663" y="125"/>
                  </a:lnTo>
                  <a:lnTo>
                    <a:pt x="3628" y="111"/>
                  </a:lnTo>
                  <a:lnTo>
                    <a:pt x="3614" y="111"/>
                  </a:lnTo>
                  <a:lnTo>
                    <a:pt x="3600" y="104"/>
                  </a:lnTo>
                  <a:lnTo>
                    <a:pt x="3586" y="98"/>
                  </a:lnTo>
                  <a:lnTo>
                    <a:pt x="3566" y="98"/>
                  </a:lnTo>
                  <a:lnTo>
                    <a:pt x="3538" y="84"/>
                  </a:lnTo>
                  <a:lnTo>
                    <a:pt x="3503" y="77"/>
                  </a:lnTo>
                  <a:lnTo>
                    <a:pt x="3476" y="70"/>
                  </a:lnTo>
                  <a:lnTo>
                    <a:pt x="3441" y="56"/>
                  </a:lnTo>
                  <a:lnTo>
                    <a:pt x="3413" y="49"/>
                  </a:lnTo>
                  <a:lnTo>
                    <a:pt x="3378" y="42"/>
                  </a:lnTo>
                  <a:lnTo>
                    <a:pt x="3344" y="35"/>
                  </a:lnTo>
                  <a:lnTo>
                    <a:pt x="3309" y="28"/>
                  </a:lnTo>
                  <a:lnTo>
                    <a:pt x="3281" y="21"/>
                  </a:lnTo>
                  <a:lnTo>
                    <a:pt x="3247" y="14"/>
                  </a:lnTo>
                  <a:lnTo>
                    <a:pt x="3212" y="14"/>
                  </a:lnTo>
                  <a:lnTo>
                    <a:pt x="3177" y="7"/>
                  </a:lnTo>
                  <a:lnTo>
                    <a:pt x="31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1454346" y="3295225"/>
              <a:ext cx="132335" cy="143448"/>
            </a:xfrm>
            <a:custGeom>
              <a:avLst/>
              <a:gdLst/>
              <a:ahLst/>
              <a:cxnLst/>
              <a:rect l="l" t="t" r="r" b="b"/>
              <a:pathLst>
                <a:path w="5037" h="5460" extrusionOk="0">
                  <a:moveTo>
                    <a:pt x="1922" y="1"/>
                  </a:moveTo>
                  <a:lnTo>
                    <a:pt x="1880" y="7"/>
                  </a:lnTo>
                  <a:lnTo>
                    <a:pt x="1852" y="14"/>
                  </a:lnTo>
                  <a:lnTo>
                    <a:pt x="1818" y="21"/>
                  </a:lnTo>
                  <a:lnTo>
                    <a:pt x="1783" y="21"/>
                  </a:lnTo>
                  <a:lnTo>
                    <a:pt x="1748" y="28"/>
                  </a:lnTo>
                  <a:lnTo>
                    <a:pt x="1721" y="35"/>
                  </a:lnTo>
                  <a:lnTo>
                    <a:pt x="1686" y="42"/>
                  </a:lnTo>
                  <a:lnTo>
                    <a:pt x="1658" y="49"/>
                  </a:lnTo>
                  <a:lnTo>
                    <a:pt x="1623" y="56"/>
                  </a:lnTo>
                  <a:lnTo>
                    <a:pt x="1589" y="63"/>
                  </a:lnTo>
                  <a:lnTo>
                    <a:pt x="1554" y="77"/>
                  </a:lnTo>
                  <a:lnTo>
                    <a:pt x="1526" y="84"/>
                  </a:lnTo>
                  <a:lnTo>
                    <a:pt x="1492" y="91"/>
                  </a:lnTo>
                  <a:lnTo>
                    <a:pt x="1464" y="105"/>
                  </a:lnTo>
                  <a:lnTo>
                    <a:pt x="1450" y="105"/>
                  </a:lnTo>
                  <a:lnTo>
                    <a:pt x="1429" y="111"/>
                  </a:lnTo>
                  <a:lnTo>
                    <a:pt x="1415" y="118"/>
                  </a:lnTo>
                  <a:lnTo>
                    <a:pt x="1402" y="118"/>
                  </a:lnTo>
                  <a:lnTo>
                    <a:pt x="1367" y="132"/>
                  </a:lnTo>
                  <a:lnTo>
                    <a:pt x="1339" y="139"/>
                  </a:lnTo>
                  <a:lnTo>
                    <a:pt x="1304" y="153"/>
                  </a:lnTo>
                  <a:lnTo>
                    <a:pt x="1277" y="167"/>
                  </a:lnTo>
                  <a:lnTo>
                    <a:pt x="1249" y="174"/>
                  </a:lnTo>
                  <a:cubicBezTo>
                    <a:pt x="0" y="1984"/>
                    <a:pt x="639" y="4481"/>
                    <a:pt x="2608" y="5459"/>
                  </a:cubicBezTo>
                  <a:lnTo>
                    <a:pt x="2650" y="5459"/>
                  </a:lnTo>
                  <a:lnTo>
                    <a:pt x="2747" y="5445"/>
                  </a:lnTo>
                  <a:lnTo>
                    <a:pt x="2754" y="5445"/>
                  </a:lnTo>
                  <a:lnTo>
                    <a:pt x="2851" y="5425"/>
                  </a:lnTo>
                  <a:lnTo>
                    <a:pt x="2879" y="5425"/>
                  </a:lnTo>
                  <a:lnTo>
                    <a:pt x="2962" y="5404"/>
                  </a:lnTo>
                  <a:lnTo>
                    <a:pt x="2969" y="5404"/>
                  </a:lnTo>
                  <a:lnTo>
                    <a:pt x="3066" y="5376"/>
                  </a:lnTo>
                  <a:lnTo>
                    <a:pt x="3087" y="5369"/>
                  </a:lnTo>
                  <a:lnTo>
                    <a:pt x="3177" y="5341"/>
                  </a:lnTo>
                  <a:lnTo>
                    <a:pt x="3184" y="5341"/>
                  </a:lnTo>
                  <a:lnTo>
                    <a:pt x="3281" y="5307"/>
                  </a:lnTo>
                  <a:lnTo>
                    <a:pt x="3302" y="5300"/>
                  </a:lnTo>
                  <a:lnTo>
                    <a:pt x="3385" y="5265"/>
                  </a:lnTo>
                  <a:lnTo>
                    <a:pt x="3392" y="5258"/>
                  </a:lnTo>
                  <a:lnTo>
                    <a:pt x="3482" y="5217"/>
                  </a:lnTo>
                  <a:lnTo>
                    <a:pt x="3503" y="5210"/>
                  </a:lnTo>
                  <a:lnTo>
                    <a:pt x="3579" y="5168"/>
                  </a:lnTo>
                  <a:lnTo>
                    <a:pt x="3593" y="5161"/>
                  </a:lnTo>
                  <a:lnTo>
                    <a:pt x="3677" y="5112"/>
                  </a:lnTo>
                  <a:lnTo>
                    <a:pt x="3697" y="5106"/>
                  </a:lnTo>
                  <a:lnTo>
                    <a:pt x="3774" y="5057"/>
                  </a:lnTo>
                  <a:lnTo>
                    <a:pt x="3781" y="5050"/>
                  </a:lnTo>
                  <a:lnTo>
                    <a:pt x="3864" y="4995"/>
                  </a:lnTo>
                  <a:lnTo>
                    <a:pt x="3885" y="4981"/>
                  </a:lnTo>
                  <a:lnTo>
                    <a:pt x="3947" y="4932"/>
                  </a:lnTo>
                  <a:lnTo>
                    <a:pt x="3961" y="4925"/>
                  </a:lnTo>
                  <a:lnTo>
                    <a:pt x="4037" y="4863"/>
                  </a:lnTo>
                  <a:lnTo>
                    <a:pt x="4058" y="4849"/>
                  </a:lnTo>
                  <a:lnTo>
                    <a:pt x="4120" y="4793"/>
                  </a:lnTo>
                  <a:lnTo>
                    <a:pt x="4127" y="4780"/>
                  </a:lnTo>
                  <a:lnTo>
                    <a:pt x="4204" y="4717"/>
                  </a:lnTo>
                  <a:lnTo>
                    <a:pt x="4218" y="4703"/>
                  </a:lnTo>
                  <a:lnTo>
                    <a:pt x="4273" y="4641"/>
                  </a:lnTo>
                  <a:lnTo>
                    <a:pt x="4287" y="4627"/>
                  </a:lnTo>
                  <a:cubicBezTo>
                    <a:pt x="4308" y="4606"/>
                    <a:pt x="4329" y="4578"/>
                    <a:pt x="4349" y="4558"/>
                  </a:cubicBezTo>
                  <a:lnTo>
                    <a:pt x="4363" y="4544"/>
                  </a:lnTo>
                  <a:lnTo>
                    <a:pt x="4391" y="4509"/>
                  </a:lnTo>
                  <a:cubicBezTo>
                    <a:pt x="4571" y="4294"/>
                    <a:pt x="4717" y="4058"/>
                    <a:pt x="4828" y="3795"/>
                  </a:cubicBezTo>
                  <a:cubicBezTo>
                    <a:pt x="4835" y="3767"/>
                    <a:pt x="4849" y="3746"/>
                    <a:pt x="4856" y="3718"/>
                  </a:cubicBezTo>
                  <a:lnTo>
                    <a:pt x="4863" y="3697"/>
                  </a:lnTo>
                  <a:cubicBezTo>
                    <a:pt x="4877" y="3670"/>
                    <a:pt x="4883" y="3642"/>
                    <a:pt x="4890" y="3621"/>
                  </a:cubicBezTo>
                  <a:lnTo>
                    <a:pt x="4897" y="3593"/>
                  </a:lnTo>
                  <a:cubicBezTo>
                    <a:pt x="4911" y="3559"/>
                    <a:pt x="4918" y="3531"/>
                    <a:pt x="4932" y="3496"/>
                  </a:cubicBezTo>
                  <a:cubicBezTo>
                    <a:pt x="4960" y="3385"/>
                    <a:pt x="4988" y="3274"/>
                    <a:pt x="5001" y="3163"/>
                  </a:cubicBezTo>
                  <a:cubicBezTo>
                    <a:pt x="5001" y="3136"/>
                    <a:pt x="5008" y="3115"/>
                    <a:pt x="5015" y="3087"/>
                  </a:cubicBezTo>
                  <a:cubicBezTo>
                    <a:pt x="5015" y="3059"/>
                    <a:pt x="5015" y="3045"/>
                    <a:pt x="5022" y="3025"/>
                  </a:cubicBezTo>
                  <a:cubicBezTo>
                    <a:pt x="5029" y="2935"/>
                    <a:pt x="5036" y="2837"/>
                    <a:pt x="5036" y="2740"/>
                  </a:cubicBezTo>
                  <a:lnTo>
                    <a:pt x="5036" y="2650"/>
                  </a:lnTo>
                  <a:cubicBezTo>
                    <a:pt x="5036" y="2622"/>
                    <a:pt x="5029" y="2615"/>
                    <a:pt x="5029" y="2609"/>
                  </a:cubicBezTo>
                  <a:cubicBezTo>
                    <a:pt x="5029" y="2581"/>
                    <a:pt x="5029" y="2546"/>
                    <a:pt x="5029" y="2518"/>
                  </a:cubicBezTo>
                  <a:cubicBezTo>
                    <a:pt x="5022" y="2484"/>
                    <a:pt x="5022" y="2456"/>
                    <a:pt x="5015" y="2421"/>
                  </a:cubicBezTo>
                  <a:lnTo>
                    <a:pt x="5015" y="2400"/>
                  </a:lnTo>
                  <a:cubicBezTo>
                    <a:pt x="5008" y="2338"/>
                    <a:pt x="5001" y="2276"/>
                    <a:pt x="4988" y="2220"/>
                  </a:cubicBezTo>
                  <a:lnTo>
                    <a:pt x="4988" y="2192"/>
                  </a:lnTo>
                  <a:cubicBezTo>
                    <a:pt x="4981" y="2137"/>
                    <a:pt x="4967" y="2074"/>
                    <a:pt x="4946" y="2019"/>
                  </a:cubicBezTo>
                  <a:lnTo>
                    <a:pt x="4946" y="1998"/>
                  </a:lnTo>
                  <a:cubicBezTo>
                    <a:pt x="4925" y="1936"/>
                    <a:pt x="4911" y="1880"/>
                    <a:pt x="4890" y="1825"/>
                  </a:cubicBezTo>
                  <a:lnTo>
                    <a:pt x="4883" y="1804"/>
                  </a:lnTo>
                  <a:cubicBezTo>
                    <a:pt x="4863" y="1741"/>
                    <a:pt x="4842" y="1686"/>
                    <a:pt x="4814" y="1631"/>
                  </a:cubicBezTo>
                  <a:lnTo>
                    <a:pt x="4807" y="1617"/>
                  </a:lnTo>
                  <a:cubicBezTo>
                    <a:pt x="4786" y="1561"/>
                    <a:pt x="4759" y="1506"/>
                    <a:pt x="4731" y="1450"/>
                  </a:cubicBezTo>
                  <a:lnTo>
                    <a:pt x="4717" y="1429"/>
                  </a:lnTo>
                  <a:cubicBezTo>
                    <a:pt x="4689" y="1381"/>
                    <a:pt x="4662" y="1332"/>
                    <a:pt x="4634" y="1277"/>
                  </a:cubicBezTo>
                  <a:lnTo>
                    <a:pt x="4620" y="1263"/>
                  </a:lnTo>
                  <a:cubicBezTo>
                    <a:pt x="4592" y="1207"/>
                    <a:pt x="4557" y="1159"/>
                    <a:pt x="4516" y="1103"/>
                  </a:cubicBezTo>
                  <a:cubicBezTo>
                    <a:pt x="4412" y="958"/>
                    <a:pt x="4287" y="819"/>
                    <a:pt x="4148" y="694"/>
                  </a:cubicBezTo>
                  <a:lnTo>
                    <a:pt x="4127" y="673"/>
                  </a:lnTo>
                  <a:lnTo>
                    <a:pt x="4100" y="653"/>
                  </a:lnTo>
                  <a:lnTo>
                    <a:pt x="4086" y="639"/>
                  </a:lnTo>
                  <a:lnTo>
                    <a:pt x="4079" y="632"/>
                  </a:lnTo>
                  <a:lnTo>
                    <a:pt x="4065" y="618"/>
                  </a:lnTo>
                  <a:lnTo>
                    <a:pt x="4051" y="611"/>
                  </a:lnTo>
                  <a:lnTo>
                    <a:pt x="4030" y="590"/>
                  </a:lnTo>
                  <a:lnTo>
                    <a:pt x="4003" y="569"/>
                  </a:lnTo>
                  <a:lnTo>
                    <a:pt x="3975" y="548"/>
                  </a:lnTo>
                  <a:lnTo>
                    <a:pt x="3947" y="528"/>
                  </a:lnTo>
                  <a:lnTo>
                    <a:pt x="3926" y="507"/>
                  </a:lnTo>
                  <a:lnTo>
                    <a:pt x="3899" y="493"/>
                  </a:lnTo>
                  <a:lnTo>
                    <a:pt x="3871" y="472"/>
                  </a:lnTo>
                  <a:lnTo>
                    <a:pt x="3843" y="451"/>
                  </a:lnTo>
                  <a:lnTo>
                    <a:pt x="3822" y="437"/>
                  </a:lnTo>
                  <a:lnTo>
                    <a:pt x="3794" y="417"/>
                  </a:lnTo>
                  <a:lnTo>
                    <a:pt x="3767" y="403"/>
                  </a:lnTo>
                  <a:lnTo>
                    <a:pt x="3739" y="382"/>
                  </a:lnTo>
                  <a:lnTo>
                    <a:pt x="3711" y="368"/>
                  </a:lnTo>
                  <a:lnTo>
                    <a:pt x="3684" y="347"/>
                  </a:lnTo>
                  <a:lnTo>
                    <a:pt x="3656" y="333"/>
                  </a:lnTo>
                  <a:lnTo>
                    <a:pt x="3628" y="320"/>
                  </a:lnTo>
                  <a:lnTo>
                    <a:pt x="3600" y="306"/>
                  </a:lnTo>
                  <a:lnTo>
                    <a:pt x="3573" y="285"/>
                  </a:lnTo>
                  <a:lnTo>
                    <a:pt x="3545" y="271"/>
                  </a:lnTo>
                  <a:lnTo>
                    <a:pt x="3510" y="257"/>
                  </a:lnTo>
                  <a:lnTo>
                    <a:pt x="3482" y="243"/>
                  </a:lnTo>
                  <a:lnTo>
                    <a:pt x="3468" y="236"/>
                  </a:lnTo>
                  <a:lnTo>
                    <a:pt x="3455" y="229"/>
                  </a:lnTo>
                  <a:lnTo>
                    <a:pt x="3427" y="216"/>
                  </a:lnTo>
                  <a:lnTo>
                    <a:pt x="3406" y="209"/>
                  </a:lnTo>
                  <a:lnTo>
                    <a:pt x="3385" y="202"/>
                  </a:lnTo>
                  <a:lnTo>
                    <a:pt x="3358" y="188"/>
                  </a:lnTo>
                  <a:lnTo>
                    <a:pt x="3309" y="167"/>
                  </a:lnTo>
                  <a:lnTo>
                    <a:pt x="3281" y="153"/>
                  </a:lnTo>
                  <a:lnTo>
                    <a:pt x="3247" y="139"/>
                  </a:lnTo>
                  <a:lnTo>
                    <a:pt x="3219" y="132"/>
                  </a:lnTo>
                  <a:lnTo>
                    <a:pt x="3184" y="118"/>
                  </a:lnTo>
                  <a:lnTo>
                    <a:pt x="3170" y="118"/>
                  </a:lnTo>
                  <a:lnTo>
                    <a:pt x="3156" y="111"/>
                  </a:lnTo>
                  <a:lnTo>
                    <a:pt x="3136" y="105"/>
                  </a:lnTo>
                  <a:lnTo>
                    <a:pt x="3122" y="105"/>
                  </a:lnTo>
                  <a:lnTo>
                    <a:pt x="3094" y="91"/>
                  </a:lnTo>
                  <a:lnTo>
                    <a:pt x="3059" y="84"/>
                  </a:lnTo>
                  <a:lnTo>
                    <a:pt x="3025" y="77"/>
                  </a:lnTo>
                  <a:lnTo>
                    <a:pt x="2997" y="63"/>
                  </a:lnTo>
                  <a:lnTo>
                    <a:pt x="2962" y="56"/>
                  </a:lnTo>
                  <a:lnTo>
                    <a:pt x="2927" y="49"/>
                  </a:lnTo>
                  <a:lnTo>
                    <a:pt x="2900" y="42"/>
                  </a:lnTo>
                  <a:lnTo>
                    <a:pt x="2865" y="35"/>
                  </a:lnTo>
                  <a:lnTo>
                    <a:pt x="2830" y="28"/>
                  </a:lnTo>
                  <a:lnTo>
                    <a:pt x="2796" y="21"/>
                  </a:lnTo>
                  <a:lnTo>
                    <a:pt x="2768" y="21"/>
                  </a:lnTo>
                  <a:lnTo>
                    <a:pt x="2733" y="14"/>
                  </a:lnTo>
                  <a:lnTo>
                    <a:pt x="2699" y="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740FA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1506996" y="3210890"/>
              <a:ext cx="14608" cy="44453"/>
            </a:xfrm>
            <a:custGeom>
              <a:avLst/>
              <a:gdLst/>
              <a:ahLst/>
              <a:cxnLst/>
              <a:rect l="l" t="t" r="r" b="b"/>
              <a:pathLst>
                <a:path w="556" h="1692" extrusionOk="0">
                  <a:moveTo>
                    <a:pt x="278" y="1"/>
                  </a:moveTo>
                  <a:cubicBezTo>
                    <a:pt x="140" y="1"/>
                    <a:pt x="1" y="93"/>
                    <a:pt x="1" y="277"/>
                  </a:cubicBezTo>
                  <a:lnTo>
                    <a:pt x="1" y="1414"/>
                  </a:lnTo>
                  <a:cubicBezTo>
                    <a:pt x="1" y="1567"/>
                    <a:pt x="126" y="1691"/>
                    <a:pt x="278" y="1691"/>
                  </a:cubicBezTo>
                  <a:cubicBezTo>
                    <a:pt x="431" y="1691"/>
                    <a:pt x="556" y="1560"/>
                    <a:pt x="556" y="1407"/>
                  </a:cubicBezTo>
                  <a:lnTo>
                    <a:pt x="556" y="277"/>
                  </a:lnTo>
                  <a:cubicBezTo>
                    <a:pt x="556" y="93"/>
                    <a:pt x="417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1430307" y="3230489"/>
              <a:ext cx="33892" cy="40696"/>
            </a:xfrm>
            <a:custGeom>
              <a:avLst/>
              <a:gdLst/>
              <a:ahLst/>
              <a:cxnLst/>
              <a:rect l="l" t="t" r="r" b="b"/>
              <a:pathLst>
                <a:path w="1290" h="1549" extrusionOk="0">
                  <a:moveTo>
                    <a:pt x="385" y="0"/>
                  </a:moveTo>
                  <a:cubicBezTo>
                    <a:pt x="192" y="0"/>
                    <a:pt x="0" y="206"/>
                    <a:pt x="139" y="425"/>
                  </a:cubicBezTo>
                  <a:lnTo>
                    <a:pt x="700" y="1410"/>
                  </a:lnTo>
                  <a:cubicBezTo>
                    <a:pt x="749" y="1493"/>
                    <a:pt x="846" y="1549"/>
                    <a:pt x="943" y="1549"/>
                  </a:cubicBezTo>
                  <a:cubicBezTo>
                    <a:pt x="1158" y="1549"/>
                    <a:pt x="1290" y="1313"/>
                    <a:pt x="1186" y="1133"/>
                  </a:cubicBezTo>
                  <a:lnTo>
                    <a:pt x="617" y="148"/>
                  </a:lnTo>
                  <a:cubicBezTo>
                    <a:pt x="561" y="43"/>
                    <a:pt x="473" y="0"/>
                    <a:pt x="3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1374872" y="3284768"/>
              <a:ext cx="47002" cy="29793"/>
            </a:xfrm>
            <a:custGeom>
              <a:avLst/>
              <a:gdLst/>
              <a:ahLst/>
              <a:cxnLst/>
              <a:rect l="l" t="t" r="r" b="b"/>
              <a:pathLst>
                <a:path w="1789" h="1134" extrusionOk="0">
                  <a:moveTo>
                    <a:pt x="412" y="0"/>
                  </a:moveTo>
                  <a:cubicBezTo>
                    <a:pt x="160" y="0"/>
                    <a:pt x="0" y="373"/>
                    <a:pt x="286" y="530"/>
                  </a:cubicBezTo>
                  <a:lnTo>
                    <a:pt x="1264" y="1092"/>
                  </a:lnTo>
                  <a:cubicBezTo>
                    <a:pt x="1305" y="1120"/>
                    <a:pt x="1354" y="1134"/>
                    <a:pt x="1402" y="1134"/>
                  </a:cubicBezTo>
                  <a:cubicBezTo>
                    <a:pt x="1405" y="1134"/>
                    <a:pt x="1407" y="1134"/>
                    <a:pt x="1410" y="1134"/>
                  </a:cubicBezTo>
                  <a:cubicBezTo>
                    <a:pt x="1695" y="1134"/>
                    <a:pt x="1789" y="751"/>
                    <a:pt x="1541" y="614"/>
                  </a:cubicBezTo>
                  <a:lnTo>
                    <a:pt x="563" y="45"/>
                  </a:lnTo>
                  <a:cubicBezTo>
                    <a:pt x="511" y="14"/>
                    <a:pt x="460" y="0"/>
                    <a:pt x="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1356297" y="3359198"/>
              <a:ext cx="49235" cy="14581"/>
            </a:xfrm>
            <a:custGeom>
              <a:avLst/>
              <a:gdLst/>
              <a:ahLst/>
              <a:cxnLst/>
              <a:rect l="l" t="t" r="r" b="b"/>
              <a:pathLst>
                <a:path w="1874" h="555" extrusionOk="0">
                  <a:moveTo>
                    <a:pt x="368" y="0"/>
                  </a:moveTo>
                  <a:cubicBezTo>
                    <a:pt x="1" y="0"/>
                    <a:pt x="1" y="555"/>
                    <a:pt x="368" y="555"/>
                  </a:cubicBezTo>
                  <a:lnTo>
                    <a:pt x="1506" y="555"/>
                  </a:lnTo>
                  <a:cubicBezTo>
                    <a:pt x="1873" y="555"/>
                    <a:pt x="1873" y="0"/>
                    <a:pt x="1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1375686" y="3418311"/>
              <a:ext cx="46476" cy="29478"/>
            </a:xfrm>
            <a:custGeom>
              <a:avLst/>
              <a:gdLst/>
              <a:ahLst/>
              <a:cxnLst/>
              <a:rect l="l" t="t" r="r" b="b"/>
              <a:pathLst>
                <a:path w="1769" h="1122" extrusionOk="0">
                  <a:moveTo>
                    <a:pt x="1373" y="1"/>
                  </a:moveTo>
                  <a:cubicBezTo>
                    <a:pt x="1329" y="1"/>
                    <a:pt x="1281" y="13"/>
                    <a:pt x="1233" y="39"/>
                  </a:cubicBezTo>
                  <a:lnTo>
                    <a:pt x="255" y="601"/>
                  </a:lnTo>
                  <a:cubicBezTo>
                    <a:pt x="0" y="745"/>
                    <a:pt x="100" y="1121"/>
                    <a:pt x="386" y="1121"/>
                  </a:cubicBezTo>
                  <a:cubicBezTo>
                    <a:pt x="388" y="1121"/>
                    <a:pt x="391" y="1121"/>
                    <a:pt x="393" y="1121"/>
                  </a:cubicBezTo>
                  <a:cubicBezTo>
                    <a:pt x="442" y="1121"/>
                    <a:pt x="490" y="1107"/>
                    <a:pt x="532" y="1086"/>
                  </a:cubicBezTo>
                  <a:lnTo>
                    <a:pt x="1510" y="518"/>
                  </a:lnTo>
                  <a:cubicBezTo>
                    <a:pt x="1769" y="359"/>
                    <a:pt x="1619" y="1"/>
                    <a:pt x="13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1606701" y="3284689"/>
              <a:ext cx="46870" cy="29872"/>
            </a:xfrm>
            <a:custGeom>
              <a:avLst/>
              <a:gdLst/>
              <a:ahLst/>
              <a:cxnLst/>
              <a:rect l="l" t="t" r="r" b="b"/>
              <a:pathLst>
                <a:path w="1784" h="1137" extrusionOk="0">
                  <a:moveTo>
                    <a:pt x="1381" y="1"/>
                  </a:moveTo>
                  <a:cubicBezTo>
                    <a:pt x="1333" y="1"/>
                    <a:pt x="1281" y="15"/>
                    <a:pt x="1228" y="48"/>
                  </a:cubicBezTo>
                  <a:lnTo>
                    <a:pt x="250" y="617"/>
                  </a:lnTo>
                  <a:cubicBezTo>
                    <a:pt x="0" y="755"/>
                    <a:pt x="97" y="1137"/>
                    <a:pt x="388" y="1137"/>
                  </a:cubicBezTo>
                  <a:cubicBezTo>
                    <a:pt x="437" y="1137"/>
                    <a:pt x="486" y="1123"/>
                    <a:pt x="527" y="1095"/>
                  </a:cubicBezTo>
                  <a:lnTo>
                    <a:pt x="1505" y="526"/>
                  </a:lnTo>
                  <a:cubicBezTo>
                    <a:pt x="1784" y="375"/>
                    <a:pt x="1630" y="1"/>
                    <a:pt x="13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1564402" y="3230857"/>
              <a:ext cx="33419" cy="40328"/>
            </a:xfrm>
            <a:custGeom>
              <a:avLst/>
              <a:gdLst/>
              <a:ahLst/>
              <a:cxnLst/>
              <a:rect l="l" t="t" r="r" b="b"/>
              <a:pathLst>
                <a:path w="1272" h="1535" extrusionOk="0">
                  <a:moveTo>
                    <a:pt x="900" y="0"/>
                  </a:moveTo>
                  <a:cubicBezTo>
                    <a:pt x="816" y="0"/>
                    <a:pt x="732" y="39"/>
                    <a:pt x="674" y="134"/>
                  </a:cubicBezTo>
                  <a:lnTo>
                    <a:pt x="105" y="1119"/>
                  </a:lnTo>
                  <a:cubicBezTo>
                    <a:pt x="1" y="1299"/>
                    <a:pt x="133" y="1535"/>
                    <a:pt x="348" y="1535"/>
                  </a:cubicBezTo>
                  <a:cubicBezTo>
                    <a:pt x="445" y="1535"/>
                    <a:pt x="535" y="1479"/>
                    <a:pt x="590" y="1396"/>
                  </a:cubicBezTo>
                  <a:lnTo>
                    <a:pt x="1152" y="411"/>
                  </a:lnTo>
                  <a:cubicBezTo>
                    <a:pt x="1272" y="196"/>
                    <a:pt x="1087" y="0"/>
                    <a:pt x="9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1360317" y="3362587"/>
              <a:ext cx="427348" cy="228492"/>
            </a:xfrm>
            <a:custGeom>
              <a:avLst/>
              <a:gdLst/>
              <a:ahLst/>
              <a:cxnLst/>
              <a:rect l="l" t="t" r="r" b="b"/>
              <a:pathLst>
                <a:path w="16266" h="8697" extrusionOk="0">
                  <a:moveTo>
                    <a:pt x="9272" y="1"/>
                  </a:moveTo>
                  <a:cubicBezTo>
                    <a:pt x="7689" y="1"/>
                    <a:pt x="6230" y="1084"/>
                    <a:pt x="5861" y="2722"/>
                  </a:cubicBezTo>
                  <a:cubicBezTo>
                    <a:pt x="5644" y="2651"/>
                    <a:pt x="5422" y="2616"/>
                    <a:pt x="5202" y="2616"/>
                  </a:cubicBezTo>
                  <a:cubicBezTo>
                    <a:pt x="4525" y="2616"/>
                    <a:pt x="3874" y="2943"/>
                    <a:pt x="3475" y="3520"/>
                  </a:cubicBezTo>
                  <a:cubicBezTo>
                    <a:pt x="3251" y="3461"/>
                    <a:pt x="3027" y="3433"/>
                    <a:pt x="2807" y="3433"/>
                  </a:cubicBezTo>
                  <a:cubicBezTo>
                    <a:pt x="1521" y="3433"/>
                    <a:pt x="373" y="4388"/>
                    <a:pt x="201" y="5732"/>
                  </a:cubicBezTo>
                  <a:cubicBezTo>
                    <a:pt x="0" y="7307"/>
                    <a:pt x="1228" y="8694"/>
                    <a:pt x="2816" y="8694"/>
                  </a:cubicBezTo>
                  <a:lnTo>
                    <a:pt x="13540" y="8694"/>
                  </a:lnTo>
                  <a:cubicBezTo>
                    <a:pt x="13581" y="8696"/>
                    <a:pt x="13622" y="8697"/>
                    <a:pt x="13663" y="8697"/>
                  </a:cubicBezTo>
                  <a:cubicBezTo>
                    <a:pt x="15092" y="8697"/>
                    <a:pt x="16266" y="7536"/>
                    <a:pt x="16266" y="6093"/>
                  </a:cubicBezTo>
                  <a:cubicBezTo>
                    <a:pt x="16266" y="4654"/>
                    <a:pt x="15099" y="3495"/>
                    <a:pt x="13675" y="3495"/>
                  </a:cubicBezTo>
                  <a:cubicBezTo>
                    <a:pt x="13630" y="3495"/>
                    <a:pt x="13585" y="3496"/>
                    <a:pt x="13540" y="3499"/>
                  </a:cubicBezTo>
                  <a:cubicBezTo>
                    <a:pt x="13276" y="3499"/>
                    <a:pt x="13013" y="3533"/>
                    <a:pt x="12763" y="3617"/>
                  </a:cubicBezTo>
                  <a:lnTo>
                    <a:pt x="12763" y="3499"/>
                  </a:lnTo>
                  <a:cubicBezTo>
                    <a:pt x="12763" y="2895"/>
                    <a:pt x="12603" y="2299"/>
                    <a:pt x="12305" y="1772"/>
                  </a:cubicBezTo>
                  <a:cubicBezTo>
                    <a:pt x="11695" y="579"/>
                    <a:pt x="10425" y="197"/>
                    <a:pt x="10425" y="197"/>
                  </a:cubicBezTo>
                  <a:cubicBezTo>
                    <a:pt x="10043" y="64"/>
                    <a:pt x="9654" y="1"/>
                    <a:pt x="9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1360317" y="3431264"/>
              <a:ext cx="216512" cy="159737"/>
            </a:xfrm>
            <a:custGeom>
              <a:avLst/>
              <a:gdLst/>
              <a:ahLst/>
              <a:cxnLst/>
              <a:rect l="l" t="t" r="r" b="b"/>
              <a:pathLst>
                <a:path w="8241" h="6080" extrusionOk="0">
                  <a:moveTo>
                    <a:pt x="5195" y="1"/>
                  </a:moveTo>
                  <a:cubicBezTo>
                    <a:pt x="4523" y="1"/>
                    <a:pt x="3875" y="331"/>
                    <a:pt x="3475" y="906"/>
                  </a:cubicBezTo>
                  <a:cubicBezTo>
                    <a:pt x="3251" y="847"/>
                    <a:pt x="3027" y="819"/>
                    <a:pt x="2807" y="819"/>
                  </a:cubicBezTo>
                  <a:cubicBezTo>
                    <a:pt x="1521" y="819"/>
                    <a:pt x="373" y="1774"/>
                    <a:pt x="201" y="3118"/>
                  </a:cubicBezTo>
                  <a:cubicBezTo>
                    <a:pt x="0" y="4693"/>
                    <a:pt x="1228" y="6080"/>
                    <a:pt x="2816" y="6080"/>
                  </a:cubicBezTo>
                  <a:lnTo>
                    <a:pt x="8241" y="6080"/>
                  </a:lnTo>
                  <a:cubicBezTo>
                    <a:pt x="6652" y="4963"/>
                    <a:pt x="5709" y="3139"/>
                    <a:pt x="5709" y="1197"/>
                  </a:cubicBezTo>
                  <a:cubicBezTo>
                    <a:pt x="5709" y="822"/>
                    <a:pt x="5737" y="455"/>
                    <a:pt x="5806" y="94"/>
                  </a:cubicBezTo>
                  <a:cubicBezTo>
                    <a:pt x="5604" y="31"/>
                    <a:pt x="5399" y="1"/>
                    <a:pt x="5195" y="1"/>
                  </a:cubicBezTo>
                  <a:close/>
                </a:path>
              </a:pathLst>
            </a:custGeom>
            <a:solidFill>
              <a:srgbClr val="740FA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9"/>
          <p:cNvGrpSpPr/>
          <p:nvPr/>
        </p:nvGrpSpPr>
        <p:grpSpPr>
          <a:xfrm>
            <a:off x="6248616" y="1885705"/>
            <a:ext cx="508388" cy="504187"/>
            <a:chOff x="830742" y="2763601"/>
            <a:chExt cx="384734" cy="381556"/>
          </a:xfrm>
        </p:grpSpPr>
        <p:sp>
          <p:nvSpPr>
            <p:cNvPr id="1440" name="Google Shape;1440;p49"/>
            <p:cNvSpPr/>
            <p:nvPr/>
          </p:nvSpPr>
          <p:spPr>
            <a:xfrm>
              <a:off x="830742" y="2881012"/>
              <a:ext cx="174423" cy="83678"/>
            </a:xfrm>
            <a:custGeom>
              <a:avLst/>
              <a:gdLst/>
              <a:ahLst/>
              <a:cxnLst/>
              <a:rect l="l" t="t" r="r" b="b"/>
              <a:pathLst>
                <a:path w="6639" h="3185" extrusionOk="0">
                  <a:moveTo>
                    <a:pt x="6639" y="1"/>
                  </a:moveTo>
                  <a:lnTo>
                    <a:pt x="5189" y="125"/>
                  </a:lnTo>
                  <a:cubicBezTo>
                    <a:pt x="3289" y="285"/>
                    <a:pt x="1506" y="1110"/>
                    <a:pt x="160" y="2456"/>
                  </a:cubicBezTo>
                  <a:cubicBezTo>
                    <a:pt x="1" y="2616"/>
                    <a:pt x="105" y="2886"/>
                    <a:pt x="327" y="2907"/>
                  </a:cubicBezTo>
                  <a:lnTo>
                    <a:pt x="3462" y="3184"/>
                  </a:lnTo>
                  <a:lnTo>
                    <a:pt x="66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1013520" y="2973045"/>
              <a:ext cx="83494" cy="172111"/>
            </a:xfrm>
            <a:custGeom>
              <a:avLst/>
              <a:gdLst/>
              <a:ahLst/>
              <a:cxnLst/>
              <a:rect l="l" t="t" r="r" b="b"/>
              <a:pathLst>
                <a:path w="3178" h="6551" extrusionOk="0">
                  <a:moveTo>
                    <a:pt x="3178" y="0"/>
                  </a:moveTo>
                  <a:lnTo>
                    <a:pt x="1" y="3177"/>
                  </a:lnTo>
                  <a:lnTo>
                    <a:pt x="278" y="6305"/>
                  </a:lnTo>
                  <a:cubicBezTo>
                    <a:pt x="292" y="6457"/>
                    <a:pt x="415" y="6550"/>
                    <a:pt x="543" y="6550"/>
                  </a:cubicBezTo>
                  <a:cubicBezTo>
                    <a:pt x="608" y="6550"/>
                    <a:pt x="675" y="6526"/>
                    <a:pt x="729" y="6472"/>
                  </a:cubicBezTo>
                  <a:cubicBezTo>
                    <a:pt x="2075" y="5126"/>
                    <a:pt x="2900" y="3344"/>
                    <a:pt x="3053" y="1443"/>
                  </a:cubicBezTo>
                  <a:lnTo>
                    <a:pt x="31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830742" y="2885557"/>
              <a:ext cx="125583" cy="72932"/>
            </a:xfrm>
            <a:custGeom>
              <a:avLst/>
              <a:gdLst/>
              <a:ahLst/>
              <a:cxnLst/>
              <a:rect l="l" t="t" r="r" b="b"/>
              <a:pathLst>
                <a:path w="4780" h="2776" extrusionOk="0">
                  <a:moveTo>
                    <a:pt x="4780" y="1"/>
                  </a:moveTo>
                  <a:lnTo>
                    <a:pt x="4780" y="1"/>
                  </a:lnTo>
                  <a:cubicBezTo>
                    <a:pt x="3032" y="237"/>
                    <a:pt x="1409" y="1034"/>
                    <a:pt x="160" y="2283"/>
                  </a:cubicBezTo>
                  <a:cubicBezTo>
                    <a:pt x="1" y="2443"/>
                    <a:pt x="105" y="2713"/>
                    <a:pt x="327" y="2734"/>
                  </a:cubicBezTo>
                  <a:lnTo>
                    <a:pt x="791" y="2775"/>
                  </a:lnTo>
                  <a:cubicBezTo>
                    <a:pt x="646" y="2664"/>
                    <a:pt x="625" y="2449"/>
                    <a:pt x="750" y="2318"/>
                  </a:cubicBezTo>
                  <a:cubicBezTo>
                    <a:pt x="1867" y="1201"/>
                    <a:pt x="3261" y="403"/>
                    <a:pt x="4780" y="1"/>
                  </a:cubicBezTo>
                  <a:close/>
                </a:path>
              </a:pathLst>
            </a:custGeom>
            <a:solidFill>
              <a:srgbClr val="FF3121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1013520" y="3041012"/>
              <a:ext cx="24460" cy="104144"/>
            </a:xfrm>
            <a:custGeom>
              <a:avLst/>
              <a:gdLst/>
              <a:ahLst/>
              <a:cxnLst/>
              <a:rect l="l" t="t" r="r" b="b"/>
              <a:pathLst>
                <a:path w="931" h="3964" extrusionOk="0">
                  <a:moveTo>
                    <a:pt x="583" y="1"/>
                  </a:moveTo>
                  <a:lnTo>
                    <a:pt x="1" y="590"/>
                  </a:lnTo>
                  <a:lnTo>
                    <a:pt x="278" y="3718"/>
                  </a:lnTo>
                  <a:cubicBezTo>
                    <a:pt x="292" y="3870"/>
                    <a:pt x="415" y="3963"/>
                    <a:pt x="543" y="3963"/>
                  </a:cubicBezTo>
                  <a:cubicBezTo>
                    <a:pt x="608" y="3963"/>
                    <a:pt x="675" y="3939"/>
                    <a:pt x="729" y="3885"/>
                  </a:cubicBezTo>
                  <a:cubicBezTo>
                    <a:pt x="798" y="3815"/>
                    <a:pt x="861" y="3746"/>
                    <a:pt x="930" y="3677"/>
                  </a:cubicBezTo>
                  <a:cubicBezTo>
                    <a:pt x="909" y="3642"/>
                    <a:pt x="902" y="3607"/>
                    <a:pt x="902" y="3573"/>
                  </a:cubicBezTo>
                  <a:lnTo>
                    <a:pt x="583" y="1"/>
                  </a:lnTo>
                  <a:close/>
                </a:path>
              </a:pathLst>
            </a:custGeom>
            <a:solidFill>
              <a:srgbClr val="FF3121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903281" y="2763601"/>
              <a:ext cx="312038" cy="310383"/>
            </a:xfrm>
            <a:custGeom>
              <a:avLst/>
              <a:gdLst/>
              <a:ahLst/>
              <a:cxnLst/>
              <a:rect l="l" t="t" r="r" b="b"/>
              <a:pathLst>
                <a:path w="11877" h="11814" extrusionOk="0">
                  <a:moveTo>
                    <a:pt x="11644" y="0"/>
                  </a:moveTo>
                  <a:cubicBezTo>
                    <a:pt x="11624" y="0"/>
                    <a:pt x="11604" y="3"/>
                    <a:pt x="11584" y="10"/>
                  </a:cubicBezTo>
                  <a:lnTo>
                    <a:pt x="9080" y="745"/>
                  </a:lnTo>
                  <a:lnTo>
                    <a:pt x="7228" y="1286"/>
                  </a:lnTo>
                  <a:cubicBezTo>
                    <a:pt x="7075" y="1327"/>
                    <a:pt x="6937" y="1411"/>
                    <a:pt x="6826" y="1522"/>
                  </a:cubicBezTo>
                  <a:lnTo>
                    <a:pt x="91" y="8257"/>
                  </a:lnTo>
                  <a:cubicBezTo>
                    <a:pt x="0" y="8340"/>
                    <a:pt x="0" y="8479"/>
                    <a:pt x="91" y="8569"/>
                  </a:cubicBezTo>
                  <a:lnTo>
                    <a:pt x="1436" y="9914"/>
                  </a:lnTo>
                  <a:lnTo>
                    <a:pt x="1929" y="10414"/>
                  </a:lnTo>
                  <a:lnTo>
                    <a:pt x="3267" y="11746"/>
                  </a:lnTo>
                  <a:cubicBezTo>
                    <a:pt x="3312" y="11791"/>
                    <a:pt x="3373" y="11813"/>
                    <a:pt x="3435" y="11813"/>
                  </a:cubicBezTo>
                  <a:cubicBezTo>
                    <a:pt x="3496" y="11813"/>
                    <a:pt x="3559" y="11791"/>
                    <a:pt x="3607" y="11746"/>
                  </a:cubicBezTo>
                  <a:lnTo>
                    <a:pt x="7374" y="7965"/>
                  </a:lnTo>
                  <a:lnTo>
                    <a:pt x="10308" y="5038"/>
                  </a:lnTo>
                  <a:cubicBezTo>
                    <a:pt x="10432" y="4913"/>
                    <a:pt x="10523" y="4761"/>
                    <a:pt x="10571" y="4594"/>
                  </a:cubicBezTo>
                  <a:lnTo>
                    <a:pt x="11840" y="259"/>
                  </a:lnTo>
                  <a:cubicBezTo>
                    <a:pt x="11876" y="127"/>
                    <a:pt x="11772" y="0"/>
                    <a:pt x="1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1060732" y="2852218"/>
              <a:ext cx="65261" cy="65261"/>
            </a:xfrm>
            <a:custGeom>
              <a:avLst/>
              <a:gdLst/>
              <a:ahLst/>
              <a:cxnLst/>
              <a:rect l="l" t="t" r="r" b="b"/>
              <a:pathLst>
                <a:path w="2484" h="2484" extrusionOk="0">
                  <a:moveTo>
                    <a:pt x="1242" y="1"/>
                  </a:moveTo>
                  <a:cubicBezTo>
                    <a:pt x="555" y="1"/>
                    <a:pt x="0" y="556"/>
                    <a:pt x="0" y="1242"/>
                  </a:cubicBezTo>
                  <a:cubicBezTo>
                    <a:pt x="0" y="1929"/>
                    <a:pt x="555" y="2484"/>
                    <a:pt x="1242" y="2484"/>
                  </a:cubicBezTo>
                  <a:cubicBezTo>
                    <a:pt x="1922" y="2484"/>
                    <a:pt x="2483" y="1929"/>
                    <a:pt x="2483" y="1242"/>
                  </a:cubicBezTo>
                  <a:cubicBezTo>
                    <a:pt x="2483" y="556"/>
                    <a:pt x="1922" y="1"/>
                    <a:pt x="1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1060732" y="2852218"/>
              <a:ext cx="40302" cy="65287"/>
            </a:xfrm>
            <a:custGeom>
              <a:avLst/>
              <a:gdLst/>
              <a:ahLst/>
              <a:cxnLst/>
              <a:rect l="l" t="t" r="r" b="b"/>
              <a:pathLst>
                <a:path w="1534" h="2485" extrusionOk="0">
                  <a:moveTo>
                    <a:pt x="1239" y="0"/>
                  </a:moveTo>
                  <a:cubicBezTo>
                    <a:pt x="572" y="0"/>
                    <a:pt x="0" y="539"/>
                    <a:pt x="0" y="1242"/>
                  </a:cubicBezTo>
                  <a:cubicBezTo>
                    <a:pt x="0" y="1945"/>
                    <a:pt x="572" y="2484"/>
                    <a:pt x="1239" y="2484"/>
                  </a:cubicBezTo>
                  <a:cubicBezTo>
                    <a:pt x="1336" y="2484"/>
                    <a:pt x="1434" y="2473"/>
                    <a:pt x="1533" y="2449"/>
                  </a:cubicBezTo>
                  <a:cubicBezTo>
                    <a:pt x="590" y="2220"/>
                    <a:pt x="264" y="1048"/>
                    <a:pt x="944" y="361"/>
                  </a:cubicBezTo>
                  <a:cubicBezTo>
                    <a:pt x="1110" y="202"/>
                    <a:pt x="1311" y="91"/>
                    <a:pt x="1533" y="35"/>
                  </a:cubicBezTo>
                  <a:cubicBezTo>
                    <a:pt x="1434" y="12"/>
                    <a:pt x="1336" y="0"/>
                    <a:pt x="1239" y="0"/>
                  </a:cubicBezTo>
                  <a:close/>
                </a:path>
              </a:pathLst>
            </a:custGeom>
            <a:solidFill>
              <a:srgbClr val="08214A">
                <a:alpha val="35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895084" y="2998739"/>
              <a:ext cx="84387" cy="83520"/>
            </a:xfrm>
            <a:custGeom>
              <a:avLst/>
              <a:gdLst/>
              <a:ahLst/>
              <a:cxnLst/>
              <a:rect l="l" t="t" r="r" b="b"/>
              <a:pathLst>
                <a:path w="3212" h="3179" extrusionOk="0">
                  <a:moveTo>
                    <a:pt x="833" y="0"/>
                  </a:moveTo>
                  <a:lnTo>
                    <a:pt x="125" y="701"/>
                  </a:lnTo>
                  <a:cubicBezTo>
                    <a:pt x="0" y="826"/>
                    <a:pt x="0" y="1034"/>
                    <a:pt x="125" y="1166"/>
                  </a:cubicBezTo>
                  <a:lnTo>
                    <a:pt x="1082" y="2123"/>
                  </a:lnTo>
                  <a:lnTo>
                    <a:pt x="2046" y="3080"/>
                  </a:lnTo>
                  <a:cubicBezTo>
                    <a:pt x="2109" y="3146"/>
                    <a:pt x="2192" y="3179"/>
                    <a:pt x="2276" y="3179"/>
                  </a:cubicBezTo>
                  <a:cubicBezTo>
                    <a:pt x="2360" y="3179"/>
                    <a:pt x="2445" y="3146"/>
                    <a:pt x="2511" y="3080"/>
                  </a:cubicBezTo>
                  <a:lnTo>
                    <a:pt x="3212" y="2379"/>
                  </a:lnTo>
                  <a:lnTo>
                    <a:pt x="2275" y="1436"/>
                  </a:lnTo>
                  <a:lnTo>
                    <a:pt x="1769" y="937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895084" y="2998555"/>
              <a:ext cx="32814" cy="36650"/>
            </a:xfrm>
            <a:custGeom>
              <a:avLst/>
              <a:gdLst/>
              <a:ahLst/>
              <a:cxnLst/>
              <a:rect l="l" t="t" r="r" b="b"/>
              <a:pathLst>
                <a:path w="1249" h="1395" extrusionOk="0">
                  <a:moveTo>
                    <a:pt x="833" y="0"/>
                  </a:moveTo>
                  <a:lnTo>
                    <a:pt x="125" y="708"/>
                  </a:lnTo>
                  <a:cubicBezTo>
                    <a:pt x="0" y="833"/>
                    <a:pt x="0" y="1041"/>
                    <a:pt x="125" y="1173"/>
                  </a:cubicBezTo>
                  <a:lnTo>
                    <a:pt x="347" y="1395"/>
                  </a:lnTo>
                  <a:cubicBezTo>
                    <a:pt x="361" y="1325"/>
                    <a:pt x="396" y="1270"/>
                    <a:pt x="444" y="1221"/>
                  </a:cubicBezTo>
                  <a:lnTo>
                    <a:pt x="1249" y="417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rgbClr val="08214A">
                <a:alpha val="1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903281" y="2964480"/>
              <a:ext cx="110266" cy="109504"/>
            </a:xfrm>
            <a:custGeom>
              <a:avLst/>
              <a:gdLst/>
              <a:ahLst/>
              <a:cxnLst/>
              <a:rect l="l" t="t" r="r" b="b"/>
              <a:pathLst>
                <a:path w="4197" h="4168" extrusionOk="0">
                  <a:moveTo>
                    <a:pt x="694" y="0"/>
                  </a:moveTo>
                  <a:lnTo>
                    <a:pt x="91" y="611"/>
                  </a:lnTo>
                  <a:cubicBezTo>
                    <a:pt x="0" y="694"/>
                    <a:pt x="0" y="833"/>
                    <a:pt x="91" y="916"/>
                  </a:cubicBezTo>
                  <a:lnTo>
                    <a:pt x="1436" y="2268"/>
                  </a:lnTo>
                  <a:lnTo>
                    <a:pt x="1936" y="2761"/>
                  </a:lnTo>
                  <a:lnTo>
                    <a:pt x="3267" y="4100"/>
                  </a:lnTo>
                  <a:cubicBezTo>
                    <a:pt x="3312" y="4145"/>
                    <a:pt x="3373" y="4167"/>
                    <a:pt x="3435" y="4167"/>
                  </a:cubicBezTo>
                  <a:cubicBezTo>
                    <a:pt x="3496" y="4167"/>
                    <a:pt x="3559" y="4145"/>
                    <a:pt x="3607" y="4100"/>
                  </a:cubicBezTo>
                  <a:lnTo>
                    <a:pt x="4197" y="3503"/>
                  </a:lnTo>
                  <a:lnTo>
                    <a:pt x="2699" y="2005"/>
                  </a:lnTo>
                  <a:lnTo>
                    <a:pt x="2199" y="150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903281" y="2964480"/>
              <a:ext cx="29557" cy="31185"/>
            </a:xfrm>
            <a:custGeom>
              <a:avLst/>
              <a:gdLst/>
              <a:ahLst/>
              <a:cxnLst/>
              <a:rect l="l" t="t" r="r" b="b"/>
              <a:pathLst>
                <a:path w="1125" h="1187" extrusionOk="0">
                  <a:moveTo>
                    <a:pt x="701" y="0"/>
                  </a:moveTo>
                  <a:lnTo>
                    <a:pt x="91" y="611"/>
                  </a:lnTo>
                  <a:cubicBezTo>
                    <a:pt x="0" y="694"/>
                    <a:pt x="0" y="833"/>
                    <a:pt x="91" y="923"/>
                  </a:cubicBezTo>
                  <a:lnTo>
                    <a:pt x="361" y="1186"/>
                  </a:lnTo>
                  <a:lnTo>
                    <a:pt x="1124" y="42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FFFFF">
                <a:alpha val="53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854992" y="3038831"/>
              <a:ext cx="34154" cy="31185"/>
            </a:xfrm>
            <a:custGeom>
              <a:avLst/>
              <a:gdLst/>
              <a:ahLst/>
              <a:cxnLst/>
              <a:rect l="l" t="t" r="r" b="b"/>
              <a:pathLst>
                <a:path w="1300" h="1187" extrusionOk="0">
                  <a:moveTo>
                    <a:pt x="986" y="1"/>
                  </a:moveTo>
                  <a:cubicBezTo>
                    <a:pt x="935" y="1"/>
                    <a:pt x="881" y="21"/>
                    <a:pt x="833" y="70"/>
                  </a:cubicBezTo>
                  <a:lnTo>
                    <a:pt x="84" y="812"/>
                  </a:lnTo>
                  <a:cubicBezTo>
                    <a:pt x="0" y="895"/>
                    <a:pt x="0" y="1041"/>
                    <a:pt x="84" y="1124"/>
                  </a:cubicBezTo>
                  <a:cubicBezTo>
                    <a:pt x="129" y="1166"/>
                    <a:pt x="186" y="1186"/>
                    <a:pt x="242" y="1186"/>
                  </a:cubicBezTo>
                  <a:cubicBezTo>
                    <a:pt x="299" y="1186"/>
                    <a:pt x="354" y="1166"/>
                    <a:pt x="396" y="1124"/>
                  </a:cubicBezTo>
                  <a:lnTo>
                    <a:pt x="1145" y="375"/>
                  </a:lnTo>
                  <a:cubicBezTo>
                    <a:pt x="1299" y="221"/>
                    <a:pt x="1155" y="1"/>
                    <a:pt x="9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873934" y="3057800"/>
              <a:ext cx="34286" cy="31343"/>
            </a:xfrm>
            <a:custGeom>
              <a:avLst/>
              <a:gdLst/>
              <a:ahLst/>
              <a:cxnLst/>
              <a:rect l="l" t="t" r="r" b="b"/>
              <a:pathLst>
                <a:path w="1305" h="1193" extrusionOk="0">
                  <a:moveTo>
                    <a:pt x="987" y="0"/>
                  </a:moveTo>
                  <a:cubicBezTo>
                    <a:pt x="935" y="0"/>
                    <a:pt x="881" y="21"/>
                    <a:pt x="833" y="69"/>
                  </a:cubicBezTo>
                  <a:lnTo>
                    <a:pt x="91" y="818"/>
                  </a:lnTo>
                  <a:cubicBezTo>
                    <a:pt x="1" y="901"/>
                    <a:pt x="1" y="1040"/>
                    <a:pt x="91" y="1130"/>
                  </a:cubicBezTo>
                  <a:cubicBezTo>
                    <a:pt x="132" y="1172"/>
                    <a:pt x="188" y="1193"/>
                    <a:pt x="244" y="1193"/>
                  </a:cubicBezTo>
                  <a:cubicBezTo>
                    <a:pt x="301" y="1193"/>
                    <a:pt x="358" y="1172"/>
                    <a:pt x="403" y="1130"/>
                  </a:cubicBezTo>
                  <a:lnTo>
                    <a:pt x="1145" y="381"/>
                  </a:lnTo>
                  <a:cubicBezTo>
                    <a:pt x="1305" y="221"/>
                    <a:pt x="1158" y="0"/>
                    <a:pt x="9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912213" y="3095895"/>
              <a:ext cx="34102" cy="31343"/>
            </a:xfrm>
            <a:custGeom>
              <a:avLst/>
              <a:gdLst/>
              <a:ahLst/>
              <a:cxnLst/>
              <a:rect l="l" t="t" r="r" b="b"/>
              <a:pathLst>
                <a:path w="1298" h="1193" extrusionOk="0">
                  <a:moveTo>
                    <a:pt x="983" y="0"/>
                  </a:moveTo>
                  <a:cubicBezTo>
                    <a:pt x="932" y="0"/>
                    <a:pt x="879" y="20"/>
                    <a:pt x="833" y="69"/>
                  </a:cubicBezTo>
                  <a:lnTo>
                    <a:pt x="83" y="818"/>
                  </a:lnTo>
                  <a:cubicBezTo>
                    <a:pt x="0" y="901"/>
                    <a:pt x="0" y="1040"/>
                    <a:pt x="83" y="1130"/>
                  </a:cubicBezTo>
                  <a:cubicBezTo>
                    <a:pt x="125" y="1172"/>
                    <a:pt x="181" y="1192"/>
                    <a:pt x="237" y="1192"/>
                  </a:cubicBezTo>
                  <a:cubicBezTo>
                    <a:pt x="293" y="1192"/>
                    <a:pt x="351" y="1172"/>
                    <a:pt x="396" y="1130"/>
                  </a:cubicBezTo>
                  <a:lnTo>
                    <a:pt x="1138" y="381"/>
                  </a:lnTo>
                  <a:cubicBezTo>
                    <a:pt x="1297" y="221"/>
                    <a:pt x="1151" y="0"/>
                    <a:pt x="9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893061" y="3076926"/>
              <a:ext cx="34312" cy="31343"/>
            </a:xfrm>
            <a:custGeom>
              <a:avLst/>
              <a:gdLst/>
              <a:ahLst/>
              <a:cxnLst/>
              <a:rect l="l" t="t" r="r" b="b"/>
              <a:pathLst>
                <a:path w="1306" h="1193" extrusionOk="0">
                  <a:moveTo>
                    <a:pt x="987" y="1"/>
                  </a:moveTo>
                  <a:cubicBezTo>
                    <a:pt x="936" y="1"/>
                    <a:pt x="882" y="21"/>
                    <a:pt x="833" y="69"/>
                  </a:cubicBezTo>
                  <a:lnTo>
                    <a:pt x="91" y="818"/>
                  </a:lnTo>
                  <a:cubicBezTo>
                    <a:pt x="1" y="902"/>
                    <a:pt x="1" y="1040"/>
                    <a:pt x="91" y="1131"/>
                  </a:cubicBezTo>
                  <a:cubicBezTo>
                    <a:pt x="133" y="1172"/>
                    <a:pt x="188" y="1193"/>
                    <a:pt x="245" y="1193"/>
                  </a:cubicBezTo>
                  <a:cubicBezTo>
                    <a:pt x="301" y="1193"/>
                    <a:pt x="358" y="1172"/>
                    <a:pt x="403" y="1131"/>
                  </a:cubicBezTo>
                  <a:lnTo>
                    <a:pt x="1145" y="381"/>
                  </a:lnTo>
                  <a:cubicBezTo>
                    <a:pt x="1305" y="222"/>
                    <a:pt x="1158" y="1"/>
                    <a:pt x="9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1141809" y="2763601"/>
              <a:ext cx="73668" cy="72801"/>
            </a:xfrm>
            <a:custGeom>
              <a:avLst/>
              <a:gdLst/>
              <a:ahLst/>
              <a:cxnLst/>
              <a:rect l="l" t="t" r="r" b="b"/>
              <a:pathLst>
                <a:path w="2804" h="2771" extrusionOk="0">
                  <a:moveTo>
                    <a:pt x="2567" y="0"/>
                  </a:moveTo>
                  <a:cubicBezTo>
                    <a:pt x="2547" y="0"/>
                    <a:pt x="2526" y="3"/>
                    <a:pt x="2505" y="10"/>
                  </a:cubicBezTo>
                  <a:lnTo>
                    <a:pt x="1" y="745"/>
                  </a:lnTo>
                  <a:lnTo>
                    <a:pt x="2033" y="2770"/>
                  </a:lnTo>
                  <a:lnTo>
                    <a:pt x="2761" y="266"/>
                  </a:lnTo>
                  <a:cubicBezTo>
                    <a:pt x="2804" y="128"/>
                    <a:pt x="2700" y="0"/>
                    <a:pt x="25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1141809" y="2763601"/>
              <a:ext cx="73484" cy="31974"/>
            </a:xfrm>
            <a:custGeom>
              <a:avLst/>
              <a:gdLst/>
              <a:ahLst/>
              <a:cxnLst/>
              <a:rect l="l" t="t" r="r" b="b"/>
              <a:pathLst>
                <a:path w="2797" h="1217" extrusionOk="0">
                  <a:moveTo>
                    <a:pt x="2563" y="0"/>
                  </a:moveTo>
                  <a:cubicBezTo>
                    <a:pt x="2544" y="0"/>
                    <a:pt x="2524" y="3"/>
                    <a:pt x="2505" y="10"/>
                  </a:cubicBezTo>
                  <a:lnTo>
                    <a:pt x="1686" y="245"/>
                  </a:lnTo>
                  <a:lnTo>
                    <a:pt x="1" y="745"/>
                  </a:lnTo>
                  <a:lnTo>
                    <a:pt x="472" y="1217"/>
                  </a:lnTo>
                  <a:lnTo>
                    <a:pt x="2671" y="578"/>
                  </a:lnTo>
                  <a:lnTo>
                    <a:pt x="2754" y="266"/>
                  </a:lnTo>
                  <a:cubicBezTo>
                    <a:pt x="2797" y="133"/>
                    <a:pt x="2692" y="0"/>
                    <a:pt x="2563" y="0"/>
                  </a:cubicBezTo>
                  <a:close/>
                </a:path>
              </a:pathLst>
            </a:custGeom>
            <a:solidFill>
              <a:srgbClr val="FF3121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919491" y="2924099"/>
              <a:ext cx="135435" cy="133780"/>
            </a:xfrm>
            <a:custGeom>
              <a:avLst/>
              <a:gdLst/>
              <a:ahLst/>
              <a:cxnLst/>
              <a:rect l="l" t="t" r="r" b="b"/>
              <a:pathLst>
                <a:path w="5155" h="5092" extrusionOk="0">
                  <a:moveTo>
                    <a:pt x="4759" y="1"/>
                  </a:moveTo>
                  <a:cubicBezTo>
                    <a:pt x="4676" y="1"/>
                    <a:pt x="4592" y="32"/>
                    <a:pt x="4530" y="95"/>
                  </a:cubicBezTo>
                  <a:lnTo>
                    <a:pt x="126" y="4499"/>
                  </a:lnTo>
                  <a:cubicBezTo>
                    <a:pt x="1" y="4624"/>
                    <a:pt x="1" y="4832"/>
                    <a:pt x="126" y="4957"/>
                  </a:cubicBezTo>
                  <a:lnTo>
                    <a:pt x="160" y="4999"/>
                  </a:lnTo>
                  <a:cubicBezTo>
                    <a:pt x="222" y="5060"/>
                    <a:pt x="304" y="5091"/>
                    <a:pt x="386" y="5091"/>
                  </a:cubicBezTo>
                  <a:cubicBezTo>
                    <a:pt x="470" y="5091"/>
                    <a:pt x="555" y="5058"/>
                    <a:pt x="618" y="4992"/>
                  </a:cubicBezTo>
                  <a:lnTo>
                    <a:pt x="5022" y="587"/>
                  </a:lnTo>
                  <a:cubicBezTo>
                    <a:pt x="5154" y="462"/>
                    <a:pt x="5154" y="254"/>
                    <a:pt x="5022" y="129"/>
                  </a:cubicBezTo>
                  <a:lnTo>
                    <a:pt x="4988" y="95"/>
                  </a:lnTo>
                  <a:cubicBezTo>
                    <a:pt x="4925" y="32"/>
                    <a:pt x="4842" y="1"/>
                    <a:pt x="4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919491" y="2924152"/>
              <a:ext cx="133254" cy="133648"/>
            </a:xfrm>
            <a:custGeom>
              <a:avLst/>
              <a:gdLst/>
              <a:ahLst/>
              <a:cxnLst/>
              <a:rect l="l" t="t" r="r" b="b"/>
              <a:pathLst>
                <a:path w="5072" h="5087" extrusionOk="0">
                  <a:moveTo>
                    <a:pt x="4762" y="1"/>
                  </a:moveTo>
                  <a:cubicBezTo>
                    <a:pt x="4676" y="1"/>
                    <a:pt x="4589" y="34"/>
                    <a:pt x="4523" y="100"/>
                  </a:cubicBezTo>
                  <a:lnTo>
                    <a:pt x="132" y="4490"/>
                  </a:lnTo>
                  <a:cubicBezTo>
                    <a:pt x="1" y="4622"/>
                    <a:pt x="1" y="4837"/>
                    <a:pt x="132" y="4962"/>
                  </a:cubicBezTo>
                  <a:lnTo>
                    <a:pt x="153" y="4990"/>
                  </a:lnTo>
                  <a:cubicBezTo>
                    <a:pt x="216" y="5045"/>
                    <a:pt x="299" y="5080"/>
                    <a:pt x="382" y="5087"/>
                  </a:cubicBezTo>
                  <a:cubicBezTo>
                    <a:pt x="306" y="4955"/>
                    <a:pt x="327" y="4781"/>
                    <a:pt x="438" y="4671"/>
                  </a:cubicBezTo>
                  <a:lnTo>
                    <a:pt x="4828" y="280"/>
                  </a:lnTo>
                  <a:cubicBezTo>
                    <a:pt x="4891" y="217"/>
                    <a:pt x="4974" y="183"/>
                    <a:pt x="5071" y="183"/>
                  </a:cubicBezTo>
                  <a:cubicBezTo>
                    <a:pt x="5057" y="162"/>
                    <a:pt x="5036" y="141"/>
                    <a:pt x="5022" y="120"/>
                  </a:cubicBezTo>
                  <a:lnTo>
                    <a:pt x="5002" y="100"/>
                  </a:lnTo>
                  <a:cubicBezTo>
                    <a:pt x="4936" y="34"/>
                    <a:pt x="4849" y="1"/>
                    <a:pt x="4762" y="1"/>
                  </a:cubicBezTo>
                  <a:close/>
                </a:path>
              </a:pathLst>
            </a:custGeom>
            <a:solidFill>
              <a:srgbClr val="FF3121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5"/>
          <p:cNvSpPr txBox="1">
            <a:spLocks noGrp="1"/>
          </p:cNvSpPr>
          <p:nvPr>
            <p:ph type="title"/>
          </p:nvPr>
        </p:nvSpPr>
        <p:spPr>
          <a:xfrm>
            <a:off x="4147675" y="1625356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Metodologia</a:t>
            </a:r>
            <a:endParaRPr dirty="0"/>
          </a:p>
        </p:txBody>
      </p:sp>
      <p:sp>
        <p:nvSpPr>
          <p:cNvPr id="1215" name="Google Shape;1215;p45"/>
          <p:cNvSpPr txBox="1">
            <a:spLocks noGrp="1"/>
          </p:cNvSpPr>
          <p:nvPr>
            <p:ph type="subTitle" idx="1"/>
          </p:nvPr>
        </p:nvSpPr>
        <p:spPr>
          <a:xfrm>
            <a:off x="5010175" y="2213056"/>
            <a:ext cx="2975100" cy="2058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Inicialmente houve uma analise da problemática para a definição do tema;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pt-BR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Realizou-se pesquisa de campo, a fim de concretizar o tema idealizado.</a:t>
            </a:r>
            <a:endParaRPr dirty="0"/>
          </a:p>
        </p:txBody>
      </p:sp>
      <p:grpSp>
        <p:nvGrpSpPr>
          <p:cNvPr id="1217" name="Google Shape;1217;p45"/>
          <p:cNvGrpSpPr/>
          <p:nvPr/>
        </p:nvGrpSpPr>
        <p:grpSpPr>
          <a:xfrm>
            <a:off x="-2287178" y="-190189"/>
            <a:ext cx="7831882" cy="5214329"/>
            <a:chOff x="-2287178" y="355461"/>
            <a:chExt cx="7831882" cy="5214329"/>
          </a:xfrm>
        </p:grpSpPr>
        <p:grpSp>
          <p:nvGrpSpPr>
            <p:cNvPr id="1218" name="Google Shape;1218;p45"/>
            <p:cNvGrpSpPr/>
            <p:nvPr/>
          </p:nvGrpSpPr>
          <p:grpSpPr>
            <a:xfrm rot="-1389532">
              <a:off x="766951" y="2008871"/>
              <a:ext cx="1659012" cy="1653911"/>
              <a:chOff x="991825" y="1680713"/>
              <a:chExt cx="1787560" cy="1782064"/>
            </a:xfrm>
          </p:grpSpPr>
          <p:sp>
            <p:nvSpPr>
              <p:cNvPr id="1219" name="Google Shape;1219;p45"/>
              <p:cNvSpPr/>
              <p:nvPr/>
            </p:nvSpPr>
            <p:spPr>
              <a:xfrm>
                <a:off x="997314" y="1680713"/>
                <a:ext cx="1782071" cy="1778380"/>
              </a:xfrm>
              <a:custGeom>
                <a:avLst/>
                <a:gdLst/>
                <a:ahLst/>
                <a:cxnLst/>
                <a:rect l="l" t="t" r="r" b="b"/>
                <a:pathLst>
                  <a:path w="18830" h="18791" extrusionOk="0">
                    <a:moveTo>
                      <a:pt x="9438" y="0"/>
                    </a:moveTo>
                    <a:cubicBezTo>
                      <a:pt x="9414" y="0"/>
                      <a:pt x="9390" y="0"/>
                      <a:pt x="9366" y="0"/>
                    </a:cubicBezTo>
                    <a:cubicBezTo>
                      <a:pt x="4176" y="20"/>
                      <a:pt x="1" y="4254"/>
                      <a:pt x="1" y="9425"/>
                    </a:cubicBezTo>
                    <a:cubicBezTo>
                      <a:pt x="20" y="14610"/>
                      <a:pt x="4196" y="18790"/>
                      <a:pt x="9372" y="18790"/>
                    </a:cubicBezTo>
                    <a:cubicBezTo>
                      <a:pt x="9396" y="18790"/>
                      <a:pt x="9420" y="18790"/>
                      <a:pt x="9445" y="18790"/>
                    </a:cubicBezTo>
                    <a:cubicBezTo>
                      <a:pt x="14635" y="18771"/>
                      <a:pt x="18830" y="14556"/>
                      <a:pt x="18810" y="9366"/>
                    </a:cubicBezTo>
                    <a:cubicBezTo>
                      <a:pt x="18771" y="4180"/>
                      <a:pt x="14595" y="0"/>
                      <a:pt x="9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/>
              <p:cNvSpPr/>
              <p:nvPr/>
            </p:nvSpPr>
            <p:spPr>
              <a:xfrm>
                <a:off x="1036115" y="1682511"/>
                <a:ext cx="1743269" cy="927093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9796" extrusionOk="0">
                    <a:moveTo>
                      <a:pt x="9012" y="1"/>
                    </a:moveTo>
                    <a:cubicBezTo>
                      <a:pt x="9000" y="1"/>
                      <a:pt x="8988" y="1"/>
                      <a:pt x="8976" y="1"/>
                    </a:cubicBezTo>
                    <a:cubicBezTo>
                      <a:pt x="4722" y="20"/>
                      <a:pt x="1152" y="2850"/>
                      <a:pt x="1" y="6732"/>
                    </a:cubicBezTo>
                    <a:lnTo>
                      <a:pt x="1" y="6732"/>
                    </a:lnTo>
                    <a:cubicBezTo>
                      <a:pt x="1425" y="3318"/>
                      <a:pt x="4839" y="898"/>
                      <a:pt x="8800" y="879"/>
                    </a:cubicBezTo>
                    <a:cubicBezTo>
                      <a:pt x="8813" y="879"/>
                      <a:pt x="8826" y="879"/>
                      <a:pt x="8838" y="879"/>
                    </a:cubicBezTo>
                    <a:cubicBezTo>
                      <a:pt x="13953" y="879"/>
                      <a:pt x="18128" y="4813"/>
                      <a:pt x="18420" y="9796"/>
                    </a:cubicBezTo>
                    <a:lnTo>
                      <a:pt x="18420" y="9367"/>
                    </a:lnTo>
                    <a:cubicBezTo>
                      <a:pt x="18400" y="4188"/>
                      <a:pt x="14186" y="1"/>
                      <a:pt x="9012" y="1"/>
                    </a:cubicBezTo>
                    <a:close/>
                  </a:path>
                </a:pathLst>
              </a:custGeom>
              <a:solidFill>
                <a:srgbClr val="FFFFFF">
                  <a:alpha val="47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/>
              <p:cNvSpPr/>
              <p:nvPr/>
            </p:nvSpPr>
            <p:spPr>
              <a:xfrm>
                <a:off x="997314" y="1926296"/>
                <a:ext cx="1673141" cy="1536480"/>
              </a:xfrm>
              <a:custGeom>
                <a:avLst/>
                <a:gdLst/>
                <a:ahLst/>
                <a:cxnLst/>
                <a:rect l="l" t="t" r="r" b="b"/>
                <a:pathLst>
                  <a:path w="17679" h="16235" extrusionOk="0">
                    <a:moveTo>
                      <a:pt x="2928" y="0"/>
                    </a:moveTo>
                    <a:lnTo>
                      <a:pt x="2928" y="0"/>
                    </a:lnTo>
                    <a:cubicBezTo>
                      <a:pt x="1113" y="1737"/>
                      <a:pt x="1" y="4156"/>
                      <a:pt x="1" y="6869"/>
                    </a:cubicBezTo>
                    <a:cubicBezTo>
                      <a:pt x="20" y="12047"/>
                      <a:pt x="4215" y="16234"/>
                      <a:pt x="9408" y="16234"/>
                    </a:cubicBezTo>
                    <a:cubicBezTo>
                      <a:pt x="9420" y="16234"/>
                      <a:pt x="9432" y="16234"/>
                      <a:pt x="9445" y="16234"/>
                    </a:cubicBezTo>
                    <a:cubicBezTo>
                      <a:pt x="12996" y="16234"/>
                      <a:pt x="16098" y="14224"/>
                      <a:pt x="17678" y="11278"/>
                    </a:cubicBezTo>
                    <a:lnTo>
                      <a:pt x="17678" y="11278"/>
                    </a:lnTo>
                    <a:cubicBezTo>
                      <a:pt x="16020" y="12859"/>
                      <a:pt x="13757" y="13854"/>
                      <a:pt x="11240" y="13854"/>
                    </a:cubicBezTo>
                    <a:cubicBezTo>
                      <a:pt x="11216" y="13854"/>
                      <a:pt x="11192" y="13854"/>
                      <a:pt x="11168" y="13854"/>
                    </a:cubicBezTo>
                    <a:cubicBezTo>
                      <a:pt x="6011" y="13854"/>
                      <a:pt x="1835" y="9674"/>
                      <a:pt x="1796" y="4488"/>
                    </a:cubicBezTo>
                    <a:cubicBezTo>
                      <a:pt x="1796" y="2869"/>
                      <a:pt x="2225" y="1347"/>
                      <a:pt x="2928" y="0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/>
              <p:cNvSpPr/>
              <p:nvPr/>
            </p:nvSpPr>
            <p:spPr>
              <a:xfrm>
                <a:off x="997314" y="1841312"/>
                <a:ext cx="871729" cy="1412786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14928" extrusionOk="0">
                    <a:moveTo>
                      <a:pt x="4098" y="1"/>
                    </a:moveTo>
                    <a:lnTo>
                      <a:pt x="3884" y="137"/>
                    </a:lnTo>
                    <a:lnTo>
                      <a:pt x="3825" y="196"/>
                    </a:lnTo>
                    <a:cubicBezTo>
                      <a:pt x="3747" y="235"/>
                      <a:pt x="3708" y="274"/>
                      <a:pt x="3650" y="313"/>
                    </a:cubicBezTo>
                    <a:cubicBezTo>
                      <a:pt x="3650" y="333"/>
                      <a:pt x="3630" y="333"/>
                      <a:pt x="3610" y="372"/>
                    </a:cubicBezTo>
                    <a:cubicBezTo>
                      <a:pt x="3552" y="391"/>
                      <a:pt x="3493" y="430"/>
                      <a:pt x="3435" y="489"/>
                    </a:cubicBezTo>
                    <a:cubicBezTo>
                      <a:pt x="3415" y="489"/>
                      <a:pt x="3415" y="508"/>
                      <a:pt x="3396" y="508"/>
                    </a:cubicBezTo>
                    <a:cubicBezTo>
                      <a:pt x="3259" y="606"/>
                      <a:pt x="3123" y="723"/>
                      <a:pt x="3006" y="859"/>
                    </a:cubicBezTo>
                    <a:lnTo>
                      <a:pt x="2947" y="898"/>
                    </a:lnTo>
                    <a:lnTo>
                      <a:pt x="2811" y="1055"/>
                    </a:lnTo>
                    <a:lnTo>
                      <a:pt x="2752" y="1094"/>
                    </a:lnTo>
                    <a:lnTo>
                      <a:pt x="2615" y="1250"/>
                    </a:lnTo>
                    <a:cubicBezTo>
                      <a:pt x="2576" y="1269"/>
                      <a:pt x="2557" y="1269"/>
                      <a:pt x="2557" y="1289"/>
                    </a:cubicBezTo>
                    <a:cubicBezTo>
                      <a:pt x="2440" y="1406"/>
                      <a:pt x="2323" y="1562"/>
                      <a:pt x="2186" y="1679"/>
                    </a:cubicBezTo>
                    <a:lnTo>
                      <a:pt x="2147" y="1737"/>
                    </a:lnTo>
                    <a:cubicBezTo>
                      <a:pt x="2089" y="1776"/>
                      <a:pt x="2069" y="1835"/>
                      <a:pt x="2030" y="1874"/>
                    </a:cubicBezTo>
                    <a:cubicBezTo>
                      <a:pt x="1991" y="1874"/>
                      <a:pt x="1991" y="1894"/>
                      <a:pt x="1971" y="1933"/>
                    </a:cubicBezTo>
                    <a:cubicBezTo>
                      <a:pt x="1932" y="1991"/>
                      <a:pt x="1893" y="2050"/>
                      <a:pt x="1854" y="2089"/>
                    </a:cubicBezTo>
                    <a:cubicBezTo>
                      <a:pt x="1854" y="2128"/>
                      <a:pt x="1835" y="2128"/>
                      <a:pt x="1835" y="2147"/>
                    </a:cubicBezTo>
                    <a:lnTo>
                      <a:pt x="1542" y="2576"/>
                    </a:lnTo>
                    <a:cubicBezTo>
                      <a:pt x="1503" y="2576"/>
                      <a:pt x="1503" y="2615"/>
                      <a:pt x="1484" y="2635"/>
                    </a:cubicBezTo>
                    <a:cubicBezTo>
                      <a:pt x="1464" y="2713"/>
                      <a:pt x="1406" y="2752"/>
                      <a:pt x="1386" y="2811"/>
                    </a:cubicBezTo>
                    <a:cubicBezTo>
                      <a:pt x="1367" y="2830"/>
                      <a:pt x="1367" y="2850"/>
                      <a:pt x="1347" y="2869"/>
                    </a:cubicBezTo>
                    <a:cubicBezTo>
                      <a:pt x="1308" y="2928"/>
                      <a:pt x="1269" y="3006"/>
                      <a:pt x="1250" y="3045"/>
                    </a:cubicBezTo>
                    <a:cubicBezTo>
                      <a:pt x="1250" y="3045"/>
                      <a:pt x="1211" y="3064"/>
                      <a:pt x="1211" y="3103"/>
                    </a:cubicBezTo>
                    <a:cubicBezTo>
                      <a:pt x="1172" y="3162"/>
                      <a:pt x="1152" y="3240"/>
                      <a:pt x="1093" y="3318"/>
                    </a:cubicBezTo>
                    <a:cubicBezTo>
                      <a:pt x="1054" y="3396"/>
                      <a:pt x="1015" y="3454"/>
                      <a:pt x="976" y="3533"/>
                    </a:cubicBezTo>
                    <a:cubicBezTo>
                      <a:pt x="976" y="3552"/>
                      <a:pt x="957" y="3591"/>
                      <a:pt x="957" y="3611"/>
                    </a:cubicBezTo>
                    <a:cubicBezTo>
                      <a:pt x="918" y="3650"/>
                      <a:pt x="898" y="3728"/>
                      <a:pt x="879" y="3786"/>
                    </a:cubicBezTo>
                    <a:cubicBezTo>
                      <a:pt x="879" y="3806"/>
                      <a:pt x="859" y="3825"/>
                      <a:pt x="859" y="3845"/>
                    </a:cubicBezTo>
                    <a:cubicBezTo>
                      <a:pt x="820" y="3903"/>
                      <a:pt x="801" y="3981"/>
                      <a:pt x="781" y="4020"/>
                    </a:cubicBezTo>
                    <a:cubicBezTo>
                      <a:pt x="781" y="4040"/>
                      <a:pt x="762" y="4079"/>
                      <a:pt x="762" y="4098"/>
                    </a:cubicBezTo>
                    <a:cubicBezTo>
                      <a:pt x="723" y="4176"/>
                      <a:pt x="684" y="4274"/>
                      <a:pt x="664" y="4333"/>
                    </a:cubicBezTo>
                    <a:cubicBezTo>
                      <a:pt x="606" y="4411"/>
                      <a:pt x="586" y="4508"/>
                      <a:pt x="567" y="4586"/>
                    </a:cubicBezTo>
                    <a:cubicBezTo>
                      <a:pt x="567" y="4606"/>
                      <a:pt x="528" y="4625"/>
                      <a:pt x="528" y="4664"/>
                    </a:cubicBezTo>
                    <a:cubicBezTo>
                      <a:pt x="528" y="4703"/>
                      <a:pt x="508" y="4781"/>
                      <a:pt x="489" y="4820"/>
                    </a:cubicBezTo>
                    <a:cubicBezTo>
                      <a:pt x="489" y="4859"/>
                      <a:pt x="469" y="4879"/>
                      <a:pt x="469" y="4898"/>
                    </a:cubicBezTo>
                    <a:cubicBezTo>
                      <a:pt x="430" y="4957"/>
                      <a:pt x="430" y="5015"/>
                      <a:pt x="411" y="5074"/>
                    </a:cubicBezTo>
                    <a:cubicBezTo>
                      <a:pt x="411" y="5093"/>
                      <a:pt x="391" y="5113"/>
                      <a:pt x="391" y="5152"/>
                    </a:cubicBezTo>
                    <a:cubicBezTo>
                      <a:pt x="372" y="5250"/>
                      <a:pt x="333" y="5308"/>
                      <a:pt x="313" y="5406"/>
                    </a:cubicBezTo>
                    <a:cubicBezTo>
                      <a:pt x="313" y="5484"/>
                      <a:pt x="293" y="5581"/>
                      <a:pt x="274" y="5659"/>
                    </a:cubicBezTo>
                    <a:cubicBezTo>
                      <a:pt x="235" y="5679"/>
                      <a:pt x="235" y="5698"/>
                      <a:pt x="235" y="5737"/>
                    </a:cubicBezTo>
                    <a:cubicBezTo>
                      <a:pt x="215" y="5796"/>
                      <a:pt x="215" y="5854"/>
                      <a:pt x="196" y="5932"/>
                    </a:cubicBezTo>
                    <a:cubicBezTo>
                      <a:pt x="176" y="5952"/>
                      <a:pt x="176" y="5991"/>
                      <a:pt x="176" y="6030"/>
                    </a:cubicBezTo>
                    <a:cubicBezTo>
                      <a:pt x="176" y="6089"/>
                      <a:pt x="137" y="6147"/>
                      <a:pt x="137" y="6225"/>
                    </a:cubicBezTo>
                    <a:cubicBezTo>
                      <a:pt x="118" y="6245"/>
                      <a:pt x="118" y="6264"/>
                      <a:pt x="118" y="6284"/>
                    </a:cubicBezTo>
                    <a:cubicBezTo>
                      <a:pt x="98" y="6381"/>
                      <a:pt x="79" y="6459"/>
                      <a:pt x="79" y="6557"/>
                    </a:cubicBezTo>
                    <a:cubicBezTo>
                      <a:pt x="79" y="6654"/>
                      <a:pt x="40" y="6732"/>
                      <a:pt x="40" y="6830"/>
                    </a:cubicBezTo>
                    <a:lnTo>
                      <a:pt x="40" y="6908"/>
                    </a:lnTo>
                    <a:cubicBezTo>
                      <a:pt x="20" y="6986"/>
                      <a:pt x="20" y="7025"/>
                      <a:pt x="20" y="7103"/>
                    </a:cubicBezTo>
                    <a:lnTo>
                      <a:pt x="20" y="7201"/>
                    </a:lnTo>
                    <a:lnTo>
                      <a:pt x="20" y="7396"/>
                    </a:lnTo>
                    <a:cubicBezTo>
                      <a:pt x="20" y="7415"/>
                      <a:pt x="1" y="7435"/>
                      <a:pt x="40" y="7630"/>
                    </a:cubicBezTo>
                    <a:lnTo>
                      <a:pt x="40" y="7903"/>
                    </a:lnTo>
                    <a:lnTo>
                      <a:pt x="40" y="8137"/>
                    </a:lnTo>
                    <a:lnTo>
                      <a:pt x="40" y="8215"/>
                    </a:lnTo>
                    <a:lnTo>
                      <a:pt x="40" y="8391"/>
                    </a:lnTo>
                    <a:lnTo>
                      <a:pt x="40" y="8489"/>
                    </a:lnTo>
                    <a:lnTo>
                      <a:pt x="40" y="8625"/>
                    </a:lnTo>
                    <a:lnTo>
                      <a:pt x="40" y="8723"/>
                    </a:lnTo>
                    <a:cubicBezTo>
                      <a:pt x="59" y="8781"/>
                      <a:pt x="59" y="8820"/>
                      <a:pt x="59" y="8879"/>
                    </a:cubicBezTo>
                    <a:lnTo>
                      <a:pt x="59" y="8976"/>
                    </a:lnTo>
                    <a:cubicBezTo>
                      <a:pt x="59" y="9015"/>
                      <a:pt x="98" y="9074"/>
                      <a:pt x="98" y="9113"/>
                    </a:cubicBezTo>
                    <a:cubicBezTo>
                      <a:pt x="118" y="9152"/>
                      <a:pt x="118" y="9191"/>
                      <a:pt x="118" y="9210"/>
                    </a:cubicBezTo>
                    <a:cubicBezTo>
                      <a:pt x="118" y="9269"/>
                      <a:pt x="137" y="9308"/>
                      <a:pt x="137" y="9367"/>
                    </a:cubicBezTo>
                    <a:cubicBezTo>
                      <a:pt x="157" y="9386"/>
                      <a:pt x="157" y="9445"/>
                      <a:pt x="157" y="9464"/>
                    </a:cubicBezTo>
                    <a:cubicBezTo>
                      <a:pt x="157" y="9503"/>
                      <a:pt x="196" y="9562"/>
                      <a:pt x="196" y="9601"/>
                    </a:cubicBezTo>
                    <a:cubicBezTo>
                      <a:pt x="196" y="9640"/>
                      <a:pt x="215" y="9679"/>
                      <a:pt x="215" y="9698"/>
                    </a:cubicBezTo>
                    <a:cubicBezTo>
                      <a:pt x="215" y="9757"/>
                      <a:pt x="235" y="9796"/>
                      <a:pt x="235" y="9854"/>
                    </a:cubicBezTo>
                    <a:cubicBezTo>
                      <a:pt x="254" y="9874"/>
                      <a:pt x="254" y="9893"/>
                      <a:pt x="254" y="9932"/>
                    </a:cubicBezTo>
                    <a:cubicBezTo>
                      <a:pt x="293" y="9971"/>
                      <a:pt x="293" y="10049"/>
                      <a:pt x="313" y="10088"/>
                    </a:cubicBezTo>
                    <a:cubicBezTo>
                      <a:pt x="333" y="10088"/>
                      <a:pt x="333" y="10127"/>
                      <a:pt x="333" y="10147"/>
                    </a:cubicBezTo>
                    <a:cubicBezTo>
                      <a:pt x="391" y="10323"/>
                      <a:pt x="430" y="10479"/>
                      <a:pt x="489" y="10635"/>
                    </a:cubicBezTo>
                    <a:cubicBezTo>
                      <a:pt x="508" y="10654"/>
                      <a:pt x="508" y="10654"/>
                      <a:pt x="508" y="10674"/>
                    </a:cubicBezTo>
                    <a:cubicBezTo>
                      <a:pt x="528" y="10752"/>
                      <a:pt x="547" y="10810"/>
                      <a:pt x="586" y="10869"/>
                    </a:cubicBezTo>
                    <a:cubicBezTo>
                      <a:pt x="586" y="10908"/>
                      <a:pt x="606" y="10927"/>
                      <a:pt x="606" y="10947"/>
                    </a:cubicBezTo>
                    <a:cubicBezTo>
                      <a:pt x="606" y="11025"/>
                      <a:pt x="625" y="11064"/>
                      <a:pt x="645" y="11123"/>
                    </a:cubicBezTo>
                    <a:cubicBezTo>
                      <a:pt x="645" y="11142"/>
                      <a:pt x="684" y="11162"/>
                      <a:pt x="684" y="11201"/>
                    </a:cubicBezTo>
                    <a:cubicBezTo>
                      <a:pt x="684" y="11240"/>
                      <a:pt x="703" y="11298"/>
                      <a:pt x="723" y="11337"/>
                    </a:cubicBezTo>
                    <a:cubicBezTo>
                      <a:pt x="723" y="11357"/>
                      <a:pt x="742" y="11396"/>
                      <a:pt x="742" y="11415"/>
                    </a:cubicBezTo>
                    <a:lnTo>
                      <a:pt x="820" y="11552"/>
                    </a:lnTo>
                    <a:cubicBezTo>
                      <a:pt x="820" y="11591"/>
                      <a:pt x="840" y="11610"/>
                      <a:pt x="840" y="11630"/>
                    </a:cubicBezTo>
                    <a:lnTo>
                      <a:pt x="918" y="11786"/>
                    </a:lnTo>
                    <a:cubicBezTo>
                      <a:pt x="918" y="11805"/>
                      <a:pt x="937" y="11825"/>
                      <a:pt x="937" y="11845"/>
                    </a:cubicBezTo>
                    <a:cubicBezTo>
                      <a:pt x="976" y="11923"/>
                      <a:pt x="996" y="11981"/>
                      <a:pt x="1015" y="12020"/>
                    </a:cubicBezTo>
                    <a:cubicBezTo>
                      <a:pt x="1015" y="12020"/>
                      <a:pt x="1054" y="12040"/>
                      <a:pt x="1054" y="12079"/>
                    </a:cubicBezTo>
                    <a:cubicBezTo>
                      <a:pt x="1074" y="12118"/>
                      <a:pt x="1113" y="12196"/>
                      <a:pt x="1152" y="12235"/>
                    </a:cubicBezTo>
                    <a:cubicBezTo>
                      <a:pt x="1152" y="12274"/>
                      <a:pt x="1172" y="12274"/>
                      <a:pt x="1172" y="12293"/>
                    </a:cubicBezTo>
                    <a:cubicBezTo>
                      <a:pt x="1308" y="12566"/>
                      <a:pt x="1484" y="12859"/>
                      <a:pt x="1679" y="13113"/>
                    </a:cubicBezTo>
                    <a:lnTo>
                      <a:pt x="1698" y="13152"/>
                    </a:lnTo>
                    <a:cubicBezTo>
                      <a:pt x="1757" y="13191"/>
                      <a:pt x="1776" y="13269"/>
                      <a:pt x="1835" y="13308"/>
                    </a:cubicBezTo>
                    <a:lnTo>
                      <a:pt x="1854" y="13347"/>
                    </a:lnTo>
                    <a:cubicBezTo>
                      <a:pt x="1893" y="13405"/>
                      <a:pt x="1932" y="13464"/>
                      <a:pt x="1971" y="13503"/>
                    </a:cubicBezTo>
                    <a:lnTo>
                      <a:pt x="1991" y="13542"/>
                    </a:lnTo>
                    <a:cubicBezTo>
                      <a:pt x="2050" y="13581"/>
                      <a:pt x="2069" y="13640"/>
                      <a:pt x="2128" y="13679"/>
                    </a:cubicBezTo>
                    <a:lnTo>
                      <a:pt x="2147" y="13698"/>
                    </a:lnTo>
                    <a:cubicBezTo>
                      <a:pt x="2167" y="13757"/>
                      <a:pt x="2225" y="13796"/>
                      <a:pt x="2264" y="13854"/>
                    </a:cubicBezTo>
                    <a:lnTo>
                      <a:pt x="2284" y="13874"/>
                    </a:lnTo>
                    <a:cubicBezTo>
                      <a:pt x="2342" y="13952"/>
                      <a:pt x="2381" y="13991"/>
                      <a:pt x="2440" y="14049"/>
                    </a:cubicBezTo>
                    <a:lnTo>
                      <a:pt x="2459" y="14069"/>
                    </a:lnTo>
                    <a:cubicBezTo>
                      <a:pt x="2537" y="14127"/>
                      <a:pt x="2576" y="14186"/>
                      <a:pt x="2635" y="14244"/>
                    </a:cubicBezTo>
                    <a:cubicBezTo>
                      <a:pt x="2850" y="14479"/>
                      <a:pt x="3103" y="14713"/>
                      <a:pt x="3337" y="14927"/>
                    </a:cubicBezTo>
                    <a:cubicBezTo>
                      <a:pt x="3259" y="14420"/>
                      <a:pt x="3025" y="13854"/>
                      <a:pt x="2752" y="13171"/>
                    </a:cubicBezTo>
                    <a:cubicBezTo>
                      <a:pt x="2342" y="12118"/>
                      <a:pt x="2811" y="12079"/>
                      <a:pt x="3240" y="11240"/>
                    </a:cubicBezTo>
                    <a:cubicBezTo>
                      <a:pt x="3689" y="10420"/>
                      <a:pt x="4469" y="10908"/>
                      <a:pt x="5308" y="9893"/>
                    </a:cubicBezTo>
                    <a:cubicBezTo>
                      <a:pt x="6167" y="8879"/>
                      <a:pt x="5464" y="7942"/>
                      <a:pt x="5796" y="7513"/>
                    </a:cubicBezTo>
                    <a:cubicBezTo>
                      <a:pt x="5863" y="7424"/>
                      <a:pt x="5946" y="7393"/>
                      <a:pt x="6045" y="7393"/>
                    </a:cubicBezTo>
                    <a:cubicBezTo>
                      <a:pt x="6255" y="7393"/>
                      <a:pt x="6536" y="7530"/>
                      <a:pt x="6881" y="7530"/>
                    </a:cubicBezTo>
                    <a:cubicBezTo>
                      <a:pt x="7225" y="7530"/>
                      <a:pt x="7633" y="7394"/>
                      <a:pt x="8098" y="6850"/>
                    </a:cubicBezTo>
                    <a:cubicBezTo>
                      <a:pt x="9210" y="5503"/>
                      <a:pt x="8313" y="4801"/>
                      <a:pt x="7786" y="4176"/>
                    </a:cubicBezTo>
                    <a:cubicBezTo>
                      <a:pt x="7220" y="3533"/>
                      <a:pt x="6674" y="4020"/>
                      <a:pt x="6362" y="2947"/>
                    </a:cubicBezTo>
                    <a:cubicBezTo>
                      <a:pt x="6049" y="1874"/>
                      <a:pt x="4996" y="2089"/>
                      <a:pt x="4508" y="1991"/>
                    </a:cubicBezTo>
                    <a:cubicBezTo>
                      <a:pt x="4020" y="1894"/>
                      <a:pt x="4098" y="1"/>
                      <a:pt x="4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5"/>
              <p:cNvSpPr/>
              <p:nvPr/>
            </p:nvSpPr>
            <p:spPr>
              <a:xfrm>
                <a:off x="991825" y="1931785"/>
                <a:ext cx="330578" cy="1320417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13952" extrusionOk="0">
                    <a:moveTo>
                      <a:pt x="2869" y="1"/>
                    </a:moveTo>
                    <a:cubicBezTo>
                      <a:pt x="2866" y="5"/>
                      <a:pt x="2864" y="9"/>
                      <a:pt x="2862" y="12"/>
                    </a:cubicBezTo>
                    <a:lnTo>
                      <a:pt x="2862" y="12"/>
                    </a:lnTo>
                    <a:cubicBezTo>
                      <a:pt x="2866" y="9"/>
                      <a:pt x="2869" y="6"/>
                      <a:pt x="2869" y="1"/>
                    </a:cubicBezTo>
                    <a:close/>
                    <a:moveTo>
                      <a:pt x="2862" y="12"/>
                    </a:moveTo>
                    <a:cubicBezTo>
                      <a:pt x="2851" y="22"/>
                      <a:pt x="2825" y="25"/>
                      <a:pt x="2810" y="40"/>
                    </a:cubicBezTo>
                    <a:lnTo>
                      <a:pt x="2712" y="138"/>
                    </a:lnTo>
                    <a:lnTo>
                      <a:pt x="2615" y="235"/>
                    </a:lnTo>
                    <a:lnTo>
                      <a:pt x="2537" y="313"/>
                    </a:lnTo>
                    <a:cubicBezTo>
                      <a:pt x="2498" y="372"/>
                      <a:pt x="2420" y="411"/>
                      <a:pt x="2381" y="489"/>
                    </a:cubicBezTo>
                    <a:cubicBezTo>
                      <a:pt x="2381" y="508"/>
                      <a:pt x="2342" y="508"/>
                      <a:pt x="2342" y="528"/>
                    </a:cubicBezTo>
                    <a:cubicBezTo>
                      <a:pt x="2322" y="586"/>
                      <a:pt x="2283" y="625"/>
                      <a:pt x="2225" y="684"/>
                    </a:cubicBezTo>
                    <a:cubicBezTo>
                      <a:pt x="2205" y="703"/>
                      <a:pt x="2186" y="762"/>
                      <a:pt x="2147" y="781"/>
                    </a:cubicBezTo>
                    <a:cubicBezTo>
                      <a:pt x="2108" y="801"/>
                      <a:pt x="2088" y="859"/>
                      <a:pt x="2049" y="879"/>
                    </a:cubicBezTo>
                    <a:cubicBezTo>
                      <a:pt x="2029" y="899"/>
                      <a:pt x="2010" y="957"/>
                      <a:pt x="1990" y="977"/>
                    </a:cubicBezTo>
                    <a:cubicBezTo>
                      <a:pt x="1951" y="996"/>
                      <a:pt x="1932" y="1055"/>
                      <a:pt x="1912" y="1074"/>
                    </a:cubicBezTo>
                    <a:cubicBezTo>
                      <a:pt x="1893" y="1094"/>
                      <a:pt x="1854" y="1152"/>
                      <a:pt x="1834" y="1172"/>
                    </a:cubicBezTo>
                    <a:cubicBezTo>
                      <a:pt x="1815" y="1211"/>
                      <a:pt x="1756" y="1269"/>
                      <a:pt x="1737" y="1308"/>
                    </a:cubicBezTo>
                    <a:cubicBezTo>
                      <a:pt x="1717" y="1347"/>
                      <a:pt x="1698" y="1347"/>
                      <a:pt x="1698" y="1367"/>
                    </a:cubicBezTo>
                    <a:lnTo>
                      <a:pt x="1542" y="1581"/>
                    </a:lnTo>
                    <a:cubicBezTo>
                      <a:pt x="1542" y="1601"/>
                      <a:pt x="1522" y="1640"/>
                      <a:pt x="1503" y="1659"/>
                    </a:cubicBezTo>
                    <a:cubicBezTo>
                      <a:pt x="1464" y="1698"/>
                      <a:pt x="1444" y="1738"/>
                      <a:pt x="1425" y="1777"/>
                    </a:cubicBezTo>
                    <a:cubicBezTo>
                      <a:pt x="1405" y="1796"/>
                      <a:pt x="1366" y="1855"/>
                      <a:pt x="1347" y="1874"/>
                    </a:cubicBezTo>
                    <a:cubicBezTo>
                      <a:pt x="1327" y="1933"/>
                      <a:pt x="1308" y="1952"/>
                      <a:pt x="1269" y="1991"/>
                    </a:cubicBezTo>
                    <a:cubicBezTo>
                      <a:pt x="1269" y="2030"/>
                      <a:pt x="1249" y="2069"/>
                      <a:pt x="1230" y="2089"/>
                    </a:cubicBezTo>
                    <a:cubicBezTo>
                      <a:pt x="1210" y="2147"/>
                      <a:pt x="1171" y="2167"/>
                      <a:pt x="1151" y="2225"/>
                    </a:cubicBezTo>
                    <a:cubicBezTo>
                      <a:pt x="1151" y="2245"/>
                      <a:pt x="1132" y="2284"/>
                      <a:pt x="1112" y="2323"/>
                    </a:cubicBezTo>
                    <a:lnTo>
                      <a:pt x="1034" y="2459"/>
                    </a:lnTo>
                    <a:cubicBezTo>
                      <a:pt x="1034" y="2479"/>
                      <a:pt x="1015" y="2518"/>
                      <a:pt x="1015" y="2537"/>
                    </a:cubicBezTo>
                    <a:cubicBezTo>
                      <a:pt x="1015" y="2557"/>
                      <a:pt x="976" y="2557"/>
                      <a:pt x="976" y="2577"/>
                    </a:cubicBezTo>
                    <a:cubicBezTo>
                      <a:pt x="956" y="2635"/>
                      <a:pt x="937" y="2713"/>
                      <a:pt x="917" y="2752"/>
                    </a:cubicBezTo>
                    <a:cubicBezTo>
                      <a:pt x="917" y="2752"/>
                      <a:pt x="878" y="2772"/>
                      <a:pt x="878" y="2811"/>
                    </a:cubicBezTo>
                    <a:cubicBezTo>
                      <a:pt x="878" y="2830"/>
                      <a:pt x="859" y="2830"/>
                      <a:pt x="859" y="2850"/>
                    </a:cubicBezTo>
                    <a:lnTo>
                      <a:pt x="781" y="3006"/>
                    </a:lnTo>
                    <a:lnTo>
                      <a:pt x="781" y="3025"/>
                    </a:lnTo>
                    <a:cubicBezTo>
                      <a:pt x="761" y="3045"/>
                      <a:pt x="761" y="3103"/>
                      <a:pt x="742" y="3123"/>
                    </a:cubicBezTo>
                    <a:cubicBezTo>
                      <a:pt x="742" y="3162"/>
                      <a:pt x="722" y="3220"/>
                      <a:pt x="683" y="3259"/>
                    </a:cubicBezTo>
                    <a:cubicBezTo>
                      <a:pt x="664" y="3298"/>
                      <a:pt x="664" y="3337"/>
                      <a:pt x="644" y="3357"/>
                    </a:cubicBezTo>
                    <a:cubicBezTo>
                      <a:pt x="644" y="3416"/>
                      <a:pt x="625" y="3455"/>
                      <a:pt x="586" y="3513"/>
                    </a:cubicBezTo>
                    <a:cubicBezTo>
                      <a:pt x="586" y="3533"/>
                      <a:pt x="566" y="3552"/>
                      <a:pt x="566" y="3591"/>
                    </a:cubicBezTo>
                    <a:cubicBezTo>
                      <a:pt x="547" y="3611"/>
                      <a:pt x="547" y="3611"/>
                      <a:pt x="547" y="3630"/>
                    </a:cubicBezTo>
                    <a:cubicBezTo>
                      <a:pt x="547" y="3689"/>
                      <a:pt x="527" y="3747"/>
                      <a:pt x="488" y="3806"/>
                    </a:cubicBezTo>
                    <a:lnTo>
                      <a:pt x="488" y="3825"/>
                    </a:lnTo>
                    <a:cubicBezTo>
                      <a:pt x="488" y="3845"/>
                      <a:pt x="469" y="3884"/>
                      <a:pt x="469" y="3903"/>
                    </a:cubicBezTo>
                    <a:cubicBezTo>
                      <a:pt x="449" y="3942"/>
                      <a:pt x="449" y="4020"/>
                      <a:pt x="430" y="4079"/>
                    </a:cubicBezTo>
                    <a:cubicBezTo>
                      <a:pt x="391" y="4098"/>
                      <a:pt x="391" y="4098"/>
                      <a:pt x="391" y="4118"/>
                    </a:cubicBezTo>
                    <a:cubicBezTo>
                      <a:pt x="391" y="4137"/>
                      <a:pt x="371" y="4176"/>
                      <a:pt x="371" y="4196"/>
                    </a:cubicBezTo>
                    <a:cubicBezTo>
                      <a:pt x="351" y="4235"/>
                      <a:pt x="351" y="4313"/>
                      <a:pt x="332" y="4372"/>
                    </a:cubicBezTo>
                    <a:cubicBezTo>
                      <a:pt x="332" y="4391"/>
                      <a:pt x="293" y="4430"/>
                      <a:pt x="293" y="4469"/>
                    </a:cubicBezTo>
                    <a:cubicBezTo>
                      <a:pt x="273" y="4508"/>
                      <a:pt x="273" y="4586"/>
                      <a:pt x="254" y="4625"/>
                    </a:cubicBezTo>
                    <a:cubicBezTo>
                      <a:pt x="254" y="4684"/>
                      <a:pt x="234" y="4703"/>
                      <a:pt x="234" y="4723"/>
                    </a:cubicBezTo>
                    <a:lnTo>
                      <a:pt x="234" y="4762"/>
                    </a:lnTo>
                    <a:cubicBezTo>
                      <a:pt x="234" y="4820"/>
                      <a:pt x="195" y="4879"/>
                      <a:pt x="195" y="4918"/>
                    </a:cubicBezTo>
                    <a:lnTo>
                      <a:pt x="195" y="4976"/>
                    </a:lnTo>
                    <a:lnTo>
                      <a:pt x="195" y="5055"/>
                    </a:lnTo>
                    <a:cubicBezTo>
                      <a:pt x="195" y="5113"/>
                      <a:pt x="176" y="5172"/>
                      <a:pt x="176" y="5250"/>
                    </a:cubicBezTo>
                    <a:cubicBezTo>
                      <a:pt x="156" y="5269"/>
                      <a:pt x="156" y="5289"/>
                      <a:pt x="156" y="5308"/>
                    </a:cubicBezTo>
                    <a:cubicBezTo>
                      <a:pt x="156" y="5386"/>
                      <a:pt x="137" y="5484"/>
                      <a:pt x="137" y="5562"/>
                    </a:cubicBezTo>
                    <a:lnTo>
                      <a:pt x="137" y="5659"/>
                    </a:lnTo>
                    <a:cubicBezTo>
                      <a:pt x="137" y="5737"/>
                      <a:pt x="98" y="5776"/>
                      <a:pt x="98" y="5854"/>
                    </a:cubicBezTo>
                    <a:lnTo>
                      <a:pt x="98" y="5952"/>
                    </a:lnTo>
                    <a:cubicBezTo>
                      <a:pt x="78" y="5991"/>
                      <a:pt x="78" y="6069"/>
                      <a:pt x="78" y="6108"/>
                    </a:cubicBezTo>
                    <a:lnTo>
                      <a:pt x="78" y="6186"/>
                    </a:lnTo>
                    <a:lnTo>
                      <a:pt x="78" y="6225"/>
                    </a:lnTo>
                    <a:lnTo>
                      <a:pt x="78" y="6420"/>
                    </a:lnTo>
                    <a:lnTo>
                      <a:pt x="78" y="6459"/>
                    </a:lnTo>
                    <a:cubicBezTo>
                      <a:pt x="78" y="6479"/>
                      <a:pt x="59" y="6479"/>
                      <a:pt x="0" y="6596"/>
                    </a:cubicBezTo>
                    <a:lnTo>
                      <a:pt x="0" y="6869"/>
                    </a:lnTo>
                    <a:lnTo>
                      <a:pt x="0" y="7123"/>
                    </a:lnTo>
                    <a:lnTo>
                      <a:pt x="0" y="7201"/>
                    </a:lnTo>
                    <a:lnTo>
                      <a:pt x="0" y="7357"/>
                    </a:lnTo>
                    <a:lnTo>
                      <a:pt x="0" y="7415"/>
                    </a:lnTo>
                    <a:lnTo>
                      <a:pt x="0" y="7454"/>
                    </a:lnTo>
                    <a:lnTo>
                      <a:pt x="0" y="7611"/>
                    </a:lnTo>
                    <a:lnTo>
                      <a:pt x="0" y="7708"/>
                    </a:lnTo>
                    <a:cubicBezTo>
                      <a:pt x="20" y="7747"/>
                      <a:pt x="20" y="7806"/>
                      <a:pt x="20" y="7845"/>
                    </a:cubicBezTo>
                    <a:lnTo>
                      <a:pt x="20" y="7942"/>
                    </a:lnTo>
                    <a:cubicBezTo>
                      <a:pt x="20" y="8001"/>
                      <a:pt x="59" y="8040"/>
                      <a:pt x="59" y="8098"/>
                    </a:cubicBezTo>
                    <a:cubicBezTo>
                      <a:pt x="78" y="8118"/>
                      <a:pt x="78" y="8157"/>
                      <a:pt x="78" y="8196"/>
                    </a:cubicBezTo>
                    <a:cubicBezTo>
                      <a:pt x="78" y="8235"/>
                      <a:pt x="98" y="8293"/>
                      <a:pt x="98" y="8332"/>
                    </a:cubicBezTo>
                    <a:cubicBezTo>
                      <a:pt x="117" y="8352"/>
                      <a:pt x="117" y="8411"/>
                      <a:pt x="117" y="8430"/>
                    </a:cubicBezTo>
                    <a:cubicBezTo>
                      <a:pt x="117" y="8489"/>
                      <a:pt x="156" y="8528"/>
                      <a:pt x="156" y="8586"/>
                    </a:cubicBezTo>
                    <a:cubicBezTo>
                      <a:pt x="156" y="8606"/>
                      <a:pt x="176" y="8645"/>
                      <a:pt x="176" y="8684"/>
                    </a:cubicBezTo>
                    <a:cubicBezTo>
                      <a:pt x="176" y="8723"/>
                      <a:pt x="195" y="8781"/>
                      <a:pt x="195" y="8820"/>
                    </a:cubicBezTo>
                    <a:lnTo>
                      <a:pt x="195" y="8879"/>
                    </a:lnTo>
                    <a:lnTo>
                      <a:pt x="195" y="8918"/>
                    </a:lnTo>
                    <a:cubicBezTo>
                      <a:pt x="215" y="8976"/>
                      <a:pt x="215" y="9035"/>
                      <a:pt x="254" y="9093"/>
                    </a:cubicBezTo>
                    <a:cubicBezTo>
                      <a:pt x="273" y="9093"/>
                      <a:pt x="273" y="9113"/>
                      <a:pt x="273" y="9132"/>
                    </a:cubicBezTo>
                    <a:cubicBezTo>
                      <a:pt x="312" y="9308"/>
                      <a:pt x="371" y="9484"/>
                      <a:pt x="410" y="9620"/>
                    </a:cubicBezTo>
                    <a:cubicBezTo>
                      <a:pt x="449" y="9659"/>
                      <a:pt x="449" y="9659"/>
                      <a:pt x="449" y="9679"/>
                    </a:cubicBezTo>
                    <a:cubicBezTo>
                      <a:pt x="469" y="9757"/>
                      <a:pt x="488" y="9796"/>
                      <a:pt x="508" y="9874"/>
                    </a:cubicBezTo>
                    <a:cubicBezTo>
                      <a:pt x="508" y="9893"/>
                      <a:pt x="547" y="9913"/>
                      <a:pt x="547" y="9952"/>
                    </a:cubicBezTo>
                    <a:cubicBezTo>
                      <a:pt x="547" y="10010"/>
                      <a:pt x="566" y="10069"/>
                      <a:pt x="586" y="10108"/>
                    </a:cubicBezTo>
                    <a:lnTo>
                      <a:pt x="586" y="10147"/>
                    </a:lnTo>
                    <a:cubicBezTo>
                      <a:pt x="586" y="10167"/>
                      <a:pt x="625" y="10167"/>
                      <a:pt x="625" y="10186"/>
                    </a:cubicBezTo>
                    <a:cubicBezTo>
                      <a:pt x="625" y="10245"/>
                      <a:pt x="644" y="10284"/>
                      <a:pt x="664" y="10342"/>
                    </a:cubicBezTo>
                    <a:cubicBezTo>
                      <a:pt x="664" y="10362"/>
                      <a:pt x="683" y="10381"/>
                      <a:pt x="683" y="10420"/>
                    </a:cubicBezTo>
                    <a:lnTo>
                      <a:pt x="761" y="10557"/>
                    </a:lnTo>
                    <a:cubicBezTo>
                      <a:pt x="761" y="10576"/>
                      <a:pt x="781" y="10615"/>
                      <a:pt x="781" y="10635"/>
                    </a:cubicBezTo>
                    <a:lnTo>
                      <a:pt x="859" y="10771"/>
                    </a:lnTo>
                    <a:cubicBezTo>
                      <a:pt x="859" y="10810"/>
                      <a:pt x="878" y="10810"/>
                      <a:pt x="878" y="10830"/>
                    </a:cubicBezTo>
                    <a:lnTo>
                      <a:pt x="878" y="10849"/>
                    </a:lnTo>
                    <a:cubicBezTo>
                      <a:pt x="917" y="10928"/>
                      <a:pt x="937" y="10967"/>
                      <a:pt x="956" y="11025"/>
                    </a:cubicBezTo>
                    <a:cubicBezTo>
                      <a:pt x="956" y="11025"/>
                      <a:pt x="976" y="11045"/>
                      <a:pt x="976" y="11064"/>
                    </a:cubicBezTo>
                    <a:cubicBezTo>
                      <a:pt x="1034" y="11123"/>
                      <a:pt x="1054" y="11201"/>
                      <a:pt x="1073" y="11240"/>
                    </a:cubicBezTo>
                    <a:lnTo>
                      <a:pt x="1073" y="11259"/>
                    </a:lnTo>
                    <a:lnTo>
                      <a:pt x="1073" y="11298"/>
                    </a:lnTo>
                    <a:cubicBezTo>
                      <a:pt x="1230" y="11552"/>
                      <a:pt x="1405" y="11845"/>
                      <a:pt x="1600" y="12118"/>
                    </a:cubicBezTo>
                    <a:lnTo>
                      <a:pt x="1620" y="12137"/>
                    </a:lnTo>
                    <a:cubicBezTo>
                      <a:pt x="1659" y="12196"/>
                      <a:pt x="1698" y="12274"/>
                      <a:pt x="1737" y="12313"/>
                    </a:cubicBezTo>
                    <a:lnTo>
                      <a:pt x="1756" y="12332"/>
                    </a:lnTo>
                    <a:cubicBezTo>
                      <a:pt x="1815" y="12410"/>
                      <a:pt x="1834" y="12469"/>
                      <a:pt x="1893" y="12508"/>
                    </a:cubicBezTo>
                    <a:cubicBezTo>
                      <a:pt x="1912" y="12508"/>
                      <a:pt x="1912" y="12528"/>
                      <a:pt x="1912" y="12528"/>
                    </a:cubicBezTo>
                    <a:lnTo>
                      <a:pt x="1912" y="12567"/>
                    </a:lnTo>
                    <a:cubicBezTo>
                      <a:pt x="1951" y="12606"/>
                      <a:pt x="1990" y="12664"/>
                      <a:pt x="2029" y="12703"/>
                    </a:cubicBezTo>
                    <a:lnTo>
                      <a:pt x="2049" y="12723"/>
                    </a:lnTo>
                    <a:cubicBezTo>
                      <a:pt x="2088" y="12781"/>
                      <a:pt x="2127" y="12820"/>
                      <a:pt x="2186" y="12879"/>
                    </a:cubicBezTo>
                    <a:lnTo>
                      <a:pt x="2205" y="12898"/>
                    </a:lnTo>
                    <a:cubicBezTo>
                      <a:pt x="2244" y="12976"/>
                      <a:pt x="2303" y="13015"/>
                      <a:pt x="2342" y="13074"/>
                    </a:cubicBezTo>
                    <a:lnTo>
                      <a:pt x="2381" y="13093"/>
                    </a:lnTo>
                    <a:cubicBezTo>
                      <a:pt x="2439" y="13152"/>
                      <a:pt x="2498" y="13210"/>
                      <a:pt x="2537" y="13269"/>
                    </a:cubicBezTo>
                    <a:cubicBezTo>
                      <a:pt x="2790" y="13503"/>
                      <a:pt x="3025" y="13737"/>
                      <a:pt x="3278" y="13952"/>
                    </a:cubicBezTo>
                    <a:cubicBezTo>
                      <a:pt x="3200" y="13445"/>
                      <a:pt x="2966" y="12879"/>
                      <a:pt x="2693" y="12196"/>
                    </a:cubicBezTo>
                    <a:cubicBezTo>
                      <a:pt x="2283" y="11142"/>
                      <a:pt x="2732" y="11103"/>
                      <a:pt x="3181" y="10264"/>
                    </a:cubicBezTo>
                    <a:cubicBezTo>
                      <a:pt x="3278" y="10089"/>
                      <a:pt x="3376" y="9971"/>
                      <a:pt x="3493" y="9893"/>
                    </a:cubicBezTo>
                    <a:cubicBezTo>
                      <a:pt x="2400" y="8372"/>
                      <a:pt x="1737" y="6479"/>
                      <a:pt x="1737" y="4469"/>
                    </a:cubicBezTo>
                    <a:cubicBezTo>
                      <a:pt x="1737" y="2854"/>
                      <a:pt x="2144" y="1356"/>
                      <a:pt x="2862" y="12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5"/>
              <p:cNvSpPr/>
              <p:nvPr/>
            </p:nvSpPr>
            <p:spPr>
              <a:xfrm>
                <a:off x="2044289" y="1917021"/>
                <a:ext cx="733271" cy="110804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11708" extrusionOk="0">
                    <a:moveTo>
                      <a:pt x="4781" y="1"/>
                    </a:moveTo>
                    <a:cubicBezTo>
                      <a:pt x="4567" y="625"/>
                      <a:pt x="4157" y="1328"/>
                      <a:pt x="3338" y="1542"/>
                    </a:cubicBezTo>
                    <a:cubicBezTo>
                      <a:pt x="1855" y="1933"/>
                      <a:pt x="1" y="2889"/>
                      <a:pt x="703" y="4040"/>
                    </a:cubicBezTo>
                    <a:cubicBezTo>
                      <a:pt x="946" y="4431"/>
                      <a:pt x="1189" y="4521"/>
                      <a:pt x="1459" y="4521"/>
                    </a:cubicBezTo>
                    <a:cubicBezTo>
                      <a:pt x="1690" y="4521"/>
                      <a:pt x="1941" y="4455"/>
                      <a:pt x="2229" y="4455"/>
                    </a:cubicBezTo>
                    <a:cubicBezTo>
                      <a:pt x="2575" y="4455"/>
                      <a:pt x="2974" y="4551"/>
                      <a:pt x="3455" y="4976"/>
                    </a:cubicBezTo>
                    <a:cubicBezTo>
                      <a:pt x="4781" y="6167"/>
                      <a:pt x="2967" y="6713"/>
                      <a:pt x="4059" y="7767"/>
                    </a:cubicBezTo>
                    <a:cubicBezTo>
                      <a:pt x="4294" y="7989"/>
                      <a:pt x="4501" y="8072"/>
                      <a:pt x="4687" y="8072"/>
                    </a:cubicBezTo>
                    <a:cubicBezTo>
                      <a:pt x="5253" y="8072"/>
                      <a:pt x="5634" y="7304"/>
                      <a:pt x="6044" y="7304"/>
                    </a:cubicBezTo>
                    <a:cubicBezTo>
                      <a:pt x="6129" y="7304"/>
                      <a:pt x="6214" y="7337"/>
                      <a:pt x="6303" y="7415"/>
                    </a:cubicBezTo>
                    <a:cubicBezTo>
                      <a:pt x="6928" y="8020"/>
                      <a:pt x="7084" y="9464"/>
                      <a:pt x="6420" y="11708"/>
                    </a:cubicBezTo>
                    <a:cubicBezTo>
                      <a:pt x="7279" y="10303"/>
                      <a:pt x="7747" y="8645"/>
                      <a:pt x="7747" y="6889"/>
                    </a:cubicBezTo>
                    <a:cubicBezTo>
                      <a:pt x="7747" y="4176"/>
                      <a:pt x="6596" y="1757"/>
                      <a:pt x="4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5"/>
              <p:cNvSpPr/>
              <p:nvPr/>
            </p:nvSpPr>
            <p:spPr>
              <a:xfrm>
                <a:off x="1663941" y="2486358"/>
                <a:ext cx="688885" cy="731094"/>
              </a:xfrm>
              <a:custGeom>
                <a:avLst/>
                <a:gdLst/>
                <a:ahLst/>
                <a:cxnLst/>
                <a:rect l="l" t="t" r="r" b="b"/>
                <a:pathLst>
                  <a:path w="7279" h="7725" extrusionOk="0">
                    <a:moveTo>
                      <a:pt x="4341" y="1"/>
                    </a:moveTo>
                    <a:cubicBezTo>
                      <a:pt x="4027" y="1"/>
                      <a:pt x="3675" y="188"/>
                      <a:pt x="3298" y="580"/>
                    </a:cubicBezTo>
                    <a:cubicBezTo>
                      <a:pt x="2303" y="1594"/>
                      <a:pt x="1913" y="599"/>
                      <a:pt x="1054" y="1887"/>
                    </a:cubicBezTo>
                    <a:cubicBezTo>
                      <a:pt x="215" y="3175"/>
                      <a:pt x="1" y="3546"/>
                      <a:pt x="1054" y="4033"/>
                    </a:cubicBezTo>
                    <a:cubicBezTo>
                      <a:pt x="2108" y="4521"/>
                      <a:pt x="3493" y="4424"/>
                      <a:pt x="3142" y="5711"/>
                    </a:cubicBezTo>
                    <a:cubicBezTo>
                      <a:pt x="2899" y="6671"/>
                      <a:pt x="2781" y="7724"/>
                      <a:pt x="3306" y="7724"/>
                    </a:cubicBezTo>
                    <a:cubicBezTo>
                      <a:pt x="3497" y="7724"/>
                      <a:pt x="3772" y="7585"/>
                      <a:pt x="4157" y="7253"/>
                    </a:cubicBezTo>
                    <a:cubicBezTo>
                      <a:pt x="5581" y="6004"/>
                      <a:pt x="7278" y="5672"/>
                      <a:pt x="6635" y="3838"/>
                    </a:cubicBezTo>
                    <a:cubicBezTo>
                      <a:pt x="5971" y="2024"/>
                      <a:pt x="5542" y="1438"/>
                      <a:pt x="5542" y="1438"/>
                    </a:cubicBezTo>
                    <a:cubicBezTo>
                      <a:pt x="5275" y="505"/>
                      <a:pt x="4858" y="1"/>
                      <a:pt x="4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5"/>
              <p:cNvSpPr/>
              <p:nvPr/>
            </p:nvSpPr>
            <p:spPr>
              <a:xfrm>
                <a:off x="2209810" y="3011310"/>
                <a:ext cx="259219" cy="258556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732" extrusionOk="0">
                    <a:moveTo>
                      <a:pt x="2476" y="0"/>
                    </a:moveTo>
                    <a:cubicBezTo>
                      <a:pt x="2278" y="0"/>
                      <a:pt x="1972" y="237"/>
                      <a:pt x="1784" y="613"/>
                    </a:cubicBezTo>
                    <a:cubicBezTo>
                      <a:pt x="1452" y="1316"/>
                      <a:pt x="964" y="1706"/>
                      <a:pt x="964" y="1706"/>
                    </a:cubicBezTo>
                    <a:cubicBezTo>
                      <a:pt x="332" y="2193"/>
                      <a:pt x="1" y="2731"/>
                      <a:pt x="512" y="2731"/>
                    </a:cubicBezTo>
                    <a:cubicBezTo>
                      <a:pt x="553" y="2731"/>
                      <a:pt x="600" y="2728"/>
                      <a:pt x="652" y="2720"/>
                    </a:cubicBezTo>
                    <a:cubicBezTo>
                      <a:pt x="1374" y="2584"/>
                      <a:pt x="2310" y="1491"/>
                      <a:pt x="2603" y="594"/>
                    </a:cubicBezTo>
                    <a:cubicBezTo>
                      <a:pt x="2739" y="177"/>
                      <a:pt x="2648" y="0"/>
                      <a:pt x="24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5"/>
              <p:cNvSpPr/>
              <p:nvPr/>
            </p:nvSpPr>
            <p:spPr>
              <a:xfrm>
                <a:off x="1628830" y="1682511"/>
                <a:ext cx="543044" cy="191362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2022" extrusionOk="0">
                    <a:moveTo>
                      <a:pt x="2693" y="1"/>
                    </a:moveTo>
                    <a:cubicBezTo>
                      <a:pt x="1757" y="1"/>
                      <a:pt x="859" y="137"/>
                      <a:pt x="1" y="391"/>
                    </a:cubicBezTo>
                    <a:cubicBezTo>
                      <a:pt x="196" y="567"/>
                      <a:pt x="450" y="703"/>
                      <a:pt x="664" y="820"/>
                    </a:cubicBezTo>
                    <a:cubicBezTo>
                      <a:pt x="1351" y="1190"/>
                      <a:pt x="1020" y="2022"/>
                      <a:pt x="1682" y="2022"/>
                    </a:cubicBezTo>
                    <a:cubicBezTo>
                      <a:pt x="1753" y="2022"/>
                      <a:pt x="1836" y="2012"/>
                      <a:pt x="1933" y="1991"/>
                    </a:cubicBezTo>
                    <a:cubicBezTo>
                      <a:pt x="2624" y="1842"/>
                      <a:pt x="2816" y="1711"/>
                      <a:pt x="3204" y="1711"/>
                    </a:cubicBezTo>
                    <a:cubicBezTo>
                      <a:pt x="3373" y="1711"/>
                      <a:pt x="3580" y="1737"/>
                      <a:pt x="3884" y="1796"/>
                    </a:cubicBezTo>
                    <a:cubicBezTo>
                      <a:pt x="3993" y="1817"/>
                      <a:pt x="4094" y="1826"/>
                      <a:pt x="4188" y="1826"/>
                    </a:cubicBezTo>
                    <a:cubicBezTo>
                      <a:pt x="4979" y="1826"/>
                      <a:pt x="5249" y="1134"/>
                      <a:pt x="5737" y="489"/>
                    </a:cubicBezTo>
                    <a:cubicBezTo>
                      <a:pt x="4781" y="176"/>
                      <a:pt x="3767" y="1"/>
                      <a:pt x="26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5"/>
              <p:cNvSpPr/>
              <p:nvPr/>
            </p:nvSpPr>
            <p:spPr>
              <a:xfrm>
                <a:off x="1571575" y="3269859"/>
                <a:ext cx="358402" cy="18918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999" extrusionOk="0">
                    <a:moveTo>
                      <a:pt x="2394" y="0"/>
                    </a:moveTo>
                    <a:cubicBezTo>
                      <a:pt x="2150" y="0"/>
                      <a:pt x="1928" y="202"/>
                      <a:pt x="1757" y="535"/>
                    </a:cubicBezTo>
                    <a:cubicBezTo>
                      <a:pt x="1573" y="884"/>
                      <a:pt x="1415" y="982"/>
                      <a:pt x="1249" y="982"/>
                    </a:cubicBezTo>
                    <a:cubicBezTo>
                      <a:pt x="1062" y="982"/>
                      <a:pt x="864" y="858"/>
                      <a:pt x="606" y="827"/>
                    </a:cubicBezTo>
                    <a:cubicBezTo>
                      <a:pt x="598" y="827"/>
                      <a:pt x="590" y="827"/>
                      <a:pt x="582" y="827"/>
                    </a:cubicBezTo>
                    <a:cubicBezTo>
                      <a:pt x="341" y="827"/>
                      <a:pt x="171" y="1110"/>
                      <a:pt x="1" y="1393"/>
                    </a:cubicBezTo>
                    <a:cubicBezTo>
                      <a:pt x="1055" y="1784"/>
                      <a:pt x="2167" y="1998"/>
                      <a:pt x="3377" y="1998"/>
                    </a:cubicBezTo>
                    <a:lnTo>
                      <a:pt x="3786" y="1998"/>
                    </a:lnTo>
                    <a:cubicBezTo>
                      <a:pt x="3669" y="1842"/>
                      <a:pt x="3533" y="1569"/>
                      <a:pt x="3377" y="1159"/>
                    </a:cubicBezTo>
                    <a:cubicBezTo>
                      <a:pt x="3058" y="335"/>
                      <a:pt x="2709" y="0"/>
                      <a:pt x="2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229;p45"/>
            <p:cNvSpPr/>
            <p:nvPr/>
          </p:nvSpPr>
          <p:spPr>
            <a:xfrm rot="-1389276">
              <a:off x="-1299612" y="1933746"/>
              <a:ext cx="5856910" cy="1804153"/>
            </a:xfrm>
            <a:custGeom>
              <a:avLst/>
              <a:gdLst/>
              <a:ahLst/>
              <a:cxnLst/>
              <a:rect l="l" t="t" r="r" b="b"/>
              <a:pathLst>
                <a:path w="57561" h="17731" extrusionOk="0">
                  <a:moveTo>
                    <a:pt x="31512" y="92"/>
                  </a:moveTo>
                  <a:cubicBezTo>
                    <a:pt x="38049" y="92"/>
                    <a:pt x="44097" y="775"/>
                    <a:pt x="48839" y="2062"/>
                  </a:cubicBezTo>
                  <a:cubicBezTo>
                    <a:pt x="54263" y="3565"/>
                    <a:pt x="57326" y="5653"/>
                    <a:pt x="57385" y="7975"/>
                  </a:cubicBezTo>
                  <a:cubicBezTo>
                    <a:pt x="57560" y="12774"/>
                    <a:pt x="44839" y="17087"/>
                    <a:pt x="29054" y="17613"/>
                  </a:cubicBezTo>
                  <a:cubicBezTo>
                    <a:pt x="28067" y="17643"/>
                    <a:pt x="27087" y="17658"/>
                    <a:pt x="26118" y="17658"/>
                  </a:cubicBezTo>
                  <a:cubicBezTo>
                    <a:pt x="19556" y="17658"/>
                    <a:pt x="13463" y="16974"/>
                    <a:pt x="8703" y="15682"/>
                  </a:cubicBezTo>
                  <a:cubicBezTo>
                    <a:pt x="3279" y="14199"/>
                    <a:pt x="215" y="12092"/>
                    <a:pt x="157" y="9770"/>
                  </a:cubicBezTo>
                  <a:cubicBezTo>
                    <a:pt x="1" y="4950"/>
                    <a:pt x="12703" y="638"/>
                    <a:pt x="28488" y="150"/>
                  </a:cubicBezTo>
                  <a:cubicBezTo>
                    <a:pt x="29522" y="111"/>
                    <a:pt x="30517" y="92"/>
                    <a:pt x="31512" y="92"/>
                  </a:cubicBezTo>
                  <a:close/>
                  <a:moveTo>
                    <a:pt x="31601" y="1"/>
                  </a:moveTo>
                  <a:cubicBezTo>
                    <a:pt x="30573" y="1"/>
                    <a:pt x="29534" y="18"/>
                    <a:pt x="28488" y="53"/>
                  </a:cubicBezTo>
                  <a:cubicBezTo>
                    <a:pt x="20839" y="287"/>
                    <a:pt x="13659" y="1438"/>
                    <a:pt x="8293" y="3272"/>
                  </a:cubicBezTo>
                  <a:cubicBezTo>
                    <a:pt x="2908" y="5087"/>
                    <a:pt x="1" y="7409"/>
                    <a:pt x="59" y="9770"/>
                  </a:cubicBezTo>
                  <a:cubicBezTo>
                    <a:pt x="118" y="12150"/>
                    <a:pt x="3201" y="14257"/>
                    <a:pt x="8683" y="15760"/>
                  </a:cubicBezTo>
                  <a:cubicBezTo>
                    <a:pt x="13425" y="17047"/>
                    <a:pt x="19493" y="17730"/>
                    <a:pt x="26029" y="17730"/>
                  </a:cubicBezTo>
                  <a:cubicBezTo>
                    <a:pt x="27024" y="17730"/>
                    <a:pt x="28059" y="17691"/>
                    <a:pt x="29073" y="17672"/>
                  </a:cubicBezTo>
                  <a:cubicBezTo>
                    <a:pt x="36722" y="17438"/>
                    <a:pt x="43902" y="16287"/>
                    <a:pt x="49268" y="14452"/>
                  </a:cubicBezTo>
                  <a:cubicBezTo>
                    <a:pt x="54634" y="12638"/>
                    <a:pt x="57560" y="10316"/>
                    <a:pt x="57482" y="7955"/>
                  </a:cubicBezTo>
                  <a:cubicBezTo>
                    <a:pt x="57424" y="5575"/>
                    <a:pt x="54341" y="3467"/>
                    <a:pt x="48858" y="1965"/>
                  </a:cubicBezTo>
                  <a:cubicBezTo>
                    <a:pt x="44142" y="685"/>
                    <a:pt x="38088" y="1"/>
                    <a:pt x="316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1366029">
              <a:off x="-2085668" y="1694056"/>
              <a:ext cx="7428861" cy="2537137"/>
            </a:xfrm>
            <a:custGeom>
              <a:avLst/>
              <a:gdLst/>
              <a:ahLst/>
              <a:cxnLst/>
              <a:rect l="l" t="t" r="r" b="b"/>
              <a:pathLst>
                <a:path w="75570" h="25809" extrusionOk="0">
                  <a:moveTo>
                    <a:pt x="53443" y="92"/>
                  </a:moveTo>
                  <a:cubicBezTo>
                    <a:pt x="65619" y="92"/>
                    <a:pt x="74321" y="2570"/>
                    <a:pt x="75004" y="6940"/>
                  </a:cubicBezTo>
                  <a:cubicBezTo>
                    <a:pt x="75492" y="9965"/>
                    <a:pt x="72097" y="13418"/>
                    <a:pt x="65424" y="16696"/>
                  </a:cubicBezTo>
                  <a:cubicBezTo>
                    <a:pt x="58712" y="19994"/>
                    <a:pt x="49580" y="22667"/>
                    <a:pt x="39629" y="24247"/>
                  </a:cubicBezTo>
                  <a:cubicBezTo>
                    <a:pt x="33405" y="25262"/>
                    <a:pt x="27454" y="25711"/>
                    <a:pt x="22147" y="25711"/>
                  </a:cubicBezTo>
                  <a:cubicBezTo>
                    <a:pt x="10010" y="25711"/>
                    <a:pt x="1308" y="23233"/>
                    <a:pt x="606" y="18862"/>
                  </a:cubicBezTo>
                  <a:cubicBezTo>
                    <a:pt x="118" y="15838"/>
                    <a:pt x="3493" y="12384"/>
                    <a:pt x="10186" y="9106"/>
                  </a:cubicBezTo>
                  <a:cubicBezTo>
                    <a:pt x="16898" y="5809"/>
                    <a:pt x="26029" y="3136"/>
                    <a:pt x="35980" y="1555"/>
                  </a:cubicBezTo>
                  <a:cubicBezTo>
                    <a:pt x="42205" y="541"/>
                    <a:pt x="48156" y="92"/>
                    <a:pt x="53443" y="92"/>
                  </a:cubicBezTo>
                  <a:close/>
                  <a:moveTo>
                    <a:pt x="53399" y="0"/>
                  </a:moveTo>
                  <a:cubicBezTo>
                    <a:pt x="48008" y="0"/>
                    <a:pt x="42058" y="497"/>
                    <a:pt x="35961" y="1477"/>
                  </a:cubicBezTo>
                  <a:cubicBezTo>
                    <a:pt x="25990" y="3058"/>
                    <a:pt x="16820" y="5731"/>
                    <a:pt x="10127" y="9028"/>
                  </a:cubicBezTo>
                  <a:cubicBezTo>
                    <a:pt x="3415" y="12326"/>
                    <a:pt x="1" y="15818"/>
                    <a:pt x="488" y="18882"/>
                  </a:cubicBezTo>
                  <a:cubicBezTo>
                    <a:pt x="976" y="21965"/>
                    <a:pt x="5347" y="24208"/>
                    <a:pt x="12742" y="25223"/>
                  </a:cubicBezTo>
                  <a:cubicBezTo>
                    <a:pt x="15591" y="25613"/>
                    <a:pt x="18771" y="25808"/>
                    <a:pt x="22147" y="25808"/>
                  </a:cubicBezTo>
                  <a:cubicBezTo>
                    <a:pt x="27571" y="25808"/>
                    <a:pt x="33522" y="25301"/>
                    <a:pt x="39629" y="24345"/>
                  </a:cubicBezTo>
                  <a:cubicBezTo>
                    <a:pt x="49600" y="22765"/>
                    <a:pt x="58770" y="20091"/>
                    <a:pt x="65443" y="16794"/>
                  </a:cubicBezTo>
                  <a:cubicBezTo>
                    <a:pt x="72155" y="13496"/>
                    <a:pt x="75570" y="10004"/>
                    <a:pt x="75082" y="6940"/>
                  </a:cubicBezTo>
                  <a:cubicBezTo>
                    <a:pt x="74594" y="3858"/>
                    <a:pt x="70224" y="1614"/>
                    <a:pt x="62848" y="599"/>
                  </a:cubicBezTo>
                  <a:cubicBezTo>
                    <a:pt x="59991" y="199"/>
                    <a:pt x="56807" y="0"/>
                    <a:pt x="533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1389221">
              <a:off x="339877" y="2551855"/>
              <a:ext cx="2685617" cy="849810"/>
            </a:xfrm>
            <a:custGeom>
              <a:avLst/>
              <a:gdLst/>
              <a:ahLst/>
              <a:cxnLst/>
              <a:rect l="l" t="t" r="r" b="b"/>
              <a:pathLst>
                <a:path w="22264" h="7045" extrusionOk="0">
                  <a:moveTo>
                    <a:pt x="4390" y="1"/>
                  </a:moveTo>
                  <a:cubicBezTo>
                    <a:pt x="4137" y="20"/>
                    <a:pt x="3883" y="79"/>
                    <a:pt x="3649" y="118"/>
                  </a:cubicBezTo>
                  <a:cubicBezTo>
                    <a:pt x="1483" y="547"/>
                    <a:pt x="234" y="1249"/>
                    <a:pt x="137" y="2166"/>
                  </a:cubicBezTo>
                  <a:cubicBezTo>
                    <a:pt x="39" y="3103"/>
                    <a:pt x="1093" y="4078"/>
                    <a:pt x="3122" y="4957"/>
                  </a:cubicBezTo>
                  <a:cubicBezTo>
                    <a:pt x="5112" y="5835"/>
                    <a:pt x="7844" y="6498"/>
                    <a:pt x="10771" y="6830"/>
                  </a:cubicBezTo>
                  <a:cubicBezTo>
                    <a:pt x="12098" y="6986"/>
                    <a:pt x="13405" y="7044"/>
                    <a:pt x="14634" y="7044"/>
                  </a:cubicBezTo>
                  <a:cubicBezTo>
                    <a:pt x="16117" y="7044"/>
                    <a:pt x="17483" y="6927"/>
                    <a:pt x="18673" y="6713"/>
                  </a:cubicBezTo>
                  <a:cubicBezTo>
                    <a:pt x="20858" y="6303"/>
                    <a:pt x="22088" y="5581"/>
                    <a:pt x="22185" y="4664"/>
                  </a:cubicBezTo>
                  <a:cubicBezTo>
                    <a:pt x="22263" y="3727"/>
                    <a:pt x="21210" y="2732"/>
                    <a:pt x="19200" y="1854"/>
                  </a:cubicBezTo>
                  <a:cubicBezTo>
                    <a:pt x="18751" y="1659"/>
                    <a:pt x="18263" y="1483"/>
                    <a:pt x="17756" y="1327"/>
                  </a:cubicBezTo>
                  <a:lnTo>
                    <a:pt x="17756" y="1327"/>
                  </a:lnTo>
                  <a:cubicBezTo>
                    <a:pt x="17756" y="1347"/>
                    <a:pt x="17756" y="1386"/>
                    <a:pt x="17776" y="1425"/>
                  </a:cubicBezTo>
                  <a:cubicBezTo>
                    <a:pt x="18263" y="1581"/>
                    <a:pt x="18732" y="1757"/>
                    <a:pt x="19161" y="1952"/>
                  </a:cubicBezTo>
                  <a:cubicBezTo>
                    <a:pt x="21151" y="2810"/>
                    <a:pt x="22185" y="3786"/>
                    <a:pt x="22088" y="4664"/>
                  </a:cubicBezTo>
                  <a:cubicBezTo>
                    <a:pt x="21990" y="5542"/>
                    <a:pt x="20780" y="6244"/>
                    <a:pt x="18634" y="6635"/>
                  </a:cubicBezTo>
                  <a:cubicBezTo>
                    <a:pt x="17459" y="6848"/>
                    <a:pt x="16092" y="6956"/>
                    <a:pt x="14615" y="6956"/>
                  </a:cubicBezTo>
                  <a:cubicBezTo>
                    <a:pt x="13393" y="6956"/>
                    <a:pt x="12096" y="6882"/>
                    <a:pt x="10771" y="6732"/>
                  </a:cubicBezTo>
                  <a:cubicBezTo>
                    <a:pt x="4742" y="6049"/>
                    <a:pt x="0" y="4000"/>
                    <a:pt x="215" y="2166"/>
                  </a:cubicBezTo>
                  <a:cubicBezTo>
                    <a:pt x="332" y="1152"/>
                    <a:pt x="1951" y="410"/>
                    <a:pt x="4410" y="79"/>
                  </a:cubicBezTo>
                  <a:cubicBezTo>
                    <a:pt x="4410" y="59"/>
                    <a:pt x="4390" y="20"/>
                    <a:pt x="43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61"/>
          <p:cNvSpPr txBox="1">
            <a:spLocks noGrp="1"/>
          </p:cNvSpPr>
          <p:nvPr>
            <p:ph type="title"/>
          </p:nvPr>
        </p:nvSpPr>
        <p:spPr>
          <a:xfrm>
            <a:off x="780596" y="609249"/>
            <a:ext cx="2760900" cy="1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Pesquisa de campo</a:t>
            </a:r>
            <a:endParaRPr sz="4000" dirty="0"/>
          </a:p>
        </p:txBody>
      </p:sp>
      <p:sp>
        <p:nvSpPr>
          <p:cNvPr id="2087" name="Google Shape;2087;p61"/>
          <p:cNvSpPr/>
          <p:nvPr/>
        </p:nvSpPr>
        <p:spPr>
          <a:xfrm flipH="1">
            <a:off x="8819759" y="28493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61"/>
          <p:cNvSpPr/>
          <p:nvPr/>
        </p:nvSpPr>
        <p:spPr>
          <a:xfrm flipH="1">
            <a:off x="8300344" y="12570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61"/>
          <p:cNvSpPr/>
          <p:nvPr/>
        </p:nvSpPr>
        <p:spPr>
          <a:xfrm flipH="1">
            <a:off x="1147971" y="1552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61"/>
          <p:cNvSpPr/>
          <p:nvPr/>
        </p:nvSpPr>
        <p:spPr>
          <a:xfrm flipH="1">
            <a:off x="3022949" y="1753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15;p45">
            <a:extLst>
              <a:ext uri="{FF2B5EF4-FFF2-40B4-BE49-F238E27FC236}">
                <a16:creationId xmlns:a16="http://schemas.microsoft.com/office/drawing/2014/main" id="{A996C81E-0315-4717-93A8-5AF091BFED1F}"/>
              </a:ext>
            </a:extLst>
          </p:cNvPr>
          <p:cNvSpPr txBox="1">
            <a:spLocks/>
          </p:cNvSpPr>
          <p:nvPr/>
        </p:nvSpPr>
        <p:spPr>
          <a:xfrm>
            <a:off x="673496" y="2421639"/>
            <a:ext cx="3151884" cy="1374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tx1"/>
                </a:solidFill>
              </a:rPr>
              <a:t>Foi realizada na plataforma do Google </a:t>
            </a:r>
            <a:r>
              <a:rPr lang="pt-BR" dirty="0" err="1">
                <a:solidFill>
                  <a:schemeClr val="tx1"/>
                </a:solidFill>
              </a:rPr>
              <a:t>Forms</a:t>
            </a:r>
            <a:r>
              <a:rPr lang="pt-BR" dirty="0">
                <a:solidFill>
                  <a:schemeClr val="tx1"/>
                </a:solidFill>
              </a:rPr>
              <a:t>;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O questionário continha 7 perguntas e obteve 112 respostas.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427</Words>
  <Application>Microsoft Office PowerPoint</Application>
  <PresentationFormat>Apresentação na tela (16:9)</PresentationFormat>
  <Paragraphs>95</Paragraphs>
  <Slides>17</Slides>
  <Notes>15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inherit</vt:lpstr>
      <vt:lpstr>Arial</vt:lpstr>
      <vt:lpstr>Barlow</vt:lpstr>
      <vt:lpstr>Chewy</vt:lpstr>
      <vt:lpstr>Anton</vt:lpstr>
      <vt:lpstr>Earth's Atmosphere Class by Slidesgo</vt:lpstr>
      <vt:lpstr>DISTOPIA</vt:lpstr>
      <vt:lpstr>Introdução</vt:lpstr>
      <vt:lpstr>Justificativa</vt:lpstr>
      <vt:lpstr>Problemática</vt:lpstr>
      <vt:lpstr>Hipóteses</vt:lpstr>
      <vt:lpstr>Objetivo</vt:lpstr>
      <vt:lpstr>Apresentação do PowerPoint</vt:lpstr>
      <vt:lpstr>Metodologia</vt:lpstr>
      <vt:lpstr>Pesquisa de campo</vt:lpstr>
      <vt:lpstr>Apresentação do PowerPoint</vt:lpstr>
      <vt:lpstr>Ferramentas utilizadas</vt:lpstr>
      <vt:lpstr>Krita</vt:lpstr>
      <vt:lpstr>*Mostrar jogo</vt:lpstr>
      <vt:lpstr>Concorrentes</vt:lpstr>
      <vt:lpstr>Apresentação do PowerPoint</vt:lpstr>
      <vt:lpstr>Valor do produto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DISTOPIA</dc:title>
  <cp:lastModifiedBy>Luana Yasmim</cp:lastModifiedBy>
  <cp:revision>10</cp:revision>
  <dcterms:modified xsi:type="dcterms:W3CDTF">2022-05-14T00:28:13Z</dcterms:modified>
</cp:coreProperties>
</file>